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lvl1pPr>
    <a:lvl2pPr marL="0" marR="0" indent="34290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lvl2pPr>
    <a:lvl3pPr marL="0" marR="0" indent="68580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lvl3pPr>
    <a:lvl4pPr marL="0" marR="0" indent="102870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lvl4pPr>
    <a:lvl5pPr marL="0" marR="0" indent="137160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lvl5pPr>
    <a:lvl6pPr marL="0" marR="0" indent="171450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lvl6pPr>
    <a:lvl7pPr marL="0" marR="0" indent="205740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lvl7pPr>
    <a:lvl8pPr marL="0" marR="0" indent="240030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lvl8pPr>
    <a:lvl9pPr marL="0" marR="0" indent="274320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ajor">
          <a:srgbClr val="FFFB00"/>
        </a:fontRef>
        <a:srgbClr val="FFFB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p:scale>
          <a:sx n="125" d="100"/>
          <a:sy n="125" d="100"/>
        </p:scale>
        <p:origin x="104" y="257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2" name="Shape 682"/>
          <p:cNvSpPr>
            <a:spLocks noGrp="1" noRot="1" noChangeAspect="1"/>
          </p:cNvSpPr>
          <p:nvPr>
            <p:ph type="sldImg"/>
          </p:nvPr>
        </p:nvSpPr>
        <p:spPr>
          <a:xfrm>
            <a:off x="1143000" y="685800"/>
            <a:ext cx="4572000" cy="3429000"/>
          </a:xfrm>
          <a:prstGeom prst="rect">
            <a:avLst/>
          </a:prstGeom>
        </p:spPr>
        <p:txBody>
          <a:bodyPr/>
          <a:lstStyle/>
          <a:p>
            <a:endParaRPr/>
          </a:p>
        </p:txBody>
      </p:sp>
      <p:sp>
        <p:nvSpPr>
          <p:cNvPr id="683" name="Shape 68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42498888"/>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panish 1 Title">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reflection">
    <p:bg>
      <p:bgPr>
        <a:solidFill>
          <a:srgbClr val="FF2600"/>
        </a:solidFill>
        <a:effectLst/>
      </p:bgPr>
    </p:bg>
    <p:spTree>
      <p:nvGrpSpPr>
        <p:cNvPr id="1" name=""/>
        <p:cNvGrpSpPr/>
        <p:nvPr/>
      </p:nvGrpSpPr>
      <p:grpSpPr>
        <a:xfrm>
          <a:off x="0" y="0"/>
          <a:ext cx="0" cy="0"/>
          <a:chOff x="0" y="0"/>
          <a:chExt cx="0" cy="0"/>
        </a:xfrm>
      </p:grpSpPr>
      <p:sp>
        <p:nvSpPr>
          <p:cNvPr id="128" name="Shape 128"/>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29" name="Shape 129"/>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30" name="Shape 130"/>
          <p:cNvSpPr/>
          <p:nvPr/>
        </p:nvSpPr>
        <p:spPr>
          <a:xfrm rot="16200000">
            <a:off x="-1951435" y="2286000"/>
            <a:ext cx="5503069"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Reflexión</a:t>
            </a:r>
          </a:p>
        </p:txBody>
      </p:sp>
      <p:sp>
        <p:nvSpPr>
          <p:cNvPr id="131" name="Shape 131"/>
          <p:cNvSpPr/>
          <p:nvPr/>
        </p:nvSpPr>
        <p:spPr>
          <a:xfrm>
            <a:off x="1589831" y="304800"/>
            <a:ext cx="10795001" cy="30988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lvl1pPr>
          </a:lstStyle>
          <a:p>
            <a:r>
              <a:t>On the bottom of your “Para Empezar” paper write a thorough and thoughtful response to the following question:</a:t>
            </a:r>
          </a:p>
        </p:txBody>
      </p:sp>
      <p:sp>
        <p:nvSpPr>
          <p:cNvPr id="132" name="Shape 132"/>
          <p:cNvSpPr>
            <a:spLocks noGrp="1"/>
          </p:cNvSpPr>
          <p:nvPr>
            <p:ph type="body" sz="quarter" idx="13"/>
          </p:nvPr>
        </p:nvSpPr>
        <p:spPr>
          <a:xfrm>
            <a:off x="1585069" y="5575300"/>
            <a:ext cx="10795001" cy="685800"/>
          </a:xfrm>
          <a:prstGeom prst="rect">
            <a:avLst/>
          </a:prstGeom>
          <a:effectLst>
            <a:outerShdw blurRad="25400" dist="76200" dir="2700000" rotWithShape="0">
              <a:srgbClr val="000000">
                <a:alpha val="75000"/>
              </a:srgbClr>
            </a:outerShdw>
          </a:effectLst>
        </p:spPr>
        <p:txBody>
          <a:bodyPr anchor="t">
            <a:spAutoFit/>
          </a:bodyPr>
          <a:lstStyle>
            <a:lvl1pPr marL="0" indent="0" algn="ctr">
              <a:spcBef>
                <a:spcPts val="0"/>
              </a:spcBef>
              <a:buSzTx/>
              <a:buNone/>
              <a:defRPr sz="3800" b="1">
                <a:solidFill>
                  <a:srgbClr val="FFFFFF"/>
                </a:solidFill>
                <a:latin typeface="+mn-lt"/>
                <a:ea typeface="+mn-ea"/>
                <a:cs typeface="+mn-cs"/>
                <a:sym typeface="Century Gothic"/>
              </a:defRPr>
            </a:lvl1pPr>
          </a:lstStyle>
          <a:p>
            <a:r>
              <a:t>Things to think about: text</a:t>
            </a:r>
          </a:p>
        </p:txBody>
      </p:sp>
      <p:sp>
        <p:nvSpPr>
          <p:cNvPr id="133" name="Shape 133"/>
          <p:cNvSpPr>
            <a:spLocks noGrp="1"/>
          </p:cNvSpPr>
          <p:nvPr>
            <p:ph type="body" sz="quarter" idx="14"/>
          </p:nvPr>
        </p:nvSpPr>
        <p:spPr>
          <a:xfrm>
            <a:off x="1589285" y="4064000"/>
            <a:ext cx="10795001" cy="8509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4800" b="1">
                <a:solidFill>
                  <a:srgbClr val="FFFB00"/>
                </a:solidFill>
                <a:latin typeface="+mn-lt"/>
                <a:ea typeface="+mn-ea"/>
                <a:cs typeface="+mn-cs"/>
                <a:sym typeface="Century Gothic"/>
              </a:defRPr>
            </a:lvl1pPr>
          </a:lstStyle>
          <a:p>
            <a:r>
              <a:t>question</a:t>
            </a:r>
          </a:p>
        </p:txBody>
      </p:sp>
      <p:sp>
        <p:nvSpPr>
          <p:cNvPr id="134" name="Shape 1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number of week">
    <p:bg>
      <p:bgPr>
        <a:solidFill>
          <a:srgbClr val="FF2600"/>
        </a:solidFill>
        <a:effectLst/>
      </p:bgPr>
    </p:bg>
    <p:spTree>
      <p:nvGrpSpPr>
        <p:cNvPr id="1" name=""/>
        <p:cNvGrpSpPr/>
        <p:nvPr/>
      </p:nvGrpSpPr>
      <p:grpSpPr>
        <a:xfrm>
          <a:off x="0" y="0"/>
          <a:ext cx="0" cy="0"/>
          <a:chOff x="0" y="0"/>
          <a:chExt cx="0" cy="0"/>
        </a:xfrm>
      </p:grpSpPr>
      <p:sp>
        <p:nvSpPr>
          <p:cNvPr id="141" name="Shape 141"/>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42" name="Shape 142"/>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43" name="Shape 143"/>
          <p:cNvSpPr/>
          <p:nvPr/>
        </p:nvSpPr>
        <p:spPr>
          <a:xfrm rot="16200000">
            <a:off x="-3924499" y="4203700"/>
            <a:ext cx="8941197" cy="1092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b="1">
                <a:solidFill>
                  <a:srgbClr val="0096FF"/>
                </a:solidFill>
              </a:defRPr>
            </a:lvl1pPr>
          </a:lstStyle>
          <a:p>
            <a:r>
              <a:t>Número de la semana</a:t>
            </a:r>
          </a:p>
        </p:txBody>
      </p:sp>
      <p:sp>
        <p:nvSpPr>
          <p:cNvPr id="144" name="Shape 144"/>
          <p:cNvSpPr>
            <a:spLocks noGrp="1"/>
          </p:cNvSpPr>
          <p:nvPr>
            <p:ph type="body" sz="quarter" idx="13"/>
          </p:nvPr>
        </p:nvSpPr>
        <p:spPr>
          <a:xfrm>
            <a:off x="6018014" y="7143750"/>
            <a:ext cx="1674813" cy="1092200"/>
          </a:xfrm>
          <a:prstGeom prst="rect">
            <a:avLst/>
          </a:prstGeom>
        </p:spPr>
        <p:txBody>
          <a:bodyPr wrap="none">
            <a:spAutoFit/>
          </a:bodyPr>
          <a:lstStyle>
            <a:lvl1pPr marL="0" indent="0" algn="ctr">
              <a:spcBef>
                <a:spcPts val="0"/>
              </a:spcBef>
              <a:buSzTx/>
              <a:buNone/>
              <a:defRPr sz="6400" b="1">
                <a:solidFill>
                  <a:srgbClr val="FFFFFF"/>
                </a:solidFill>
                <a:latin typeface="+mn-lt"/>
                <a:ea typeface="+mn-ea"/>
                <a:cs typeface="+mn-cs"/>
                <a:sym typeface="Century Gothic"/>
              </a:defRPr>
            </a:lvl1pPr>
          </a:lstStyle>
          <a:p>
            <a:r>
              <a:t>Text</a:t>
            </a:r>
          </a:p>
        </p:txBody>
      </p:sp>
      <p:sp>
        <p:nvSpPr>
          <p:cNvPr id="145" name="Shape 145"/>
          <p:cNvSpPr>
            <a:spLocks noGrp="1"/>
          </p:cNvSpPr>
          <p:nvPr>
            <p:ph type="body" idx="14"/>
          </p:nvPr>
        </p:nvSpPr>
        <p:spPr>
          <a:xfrm>
            <a:off x="1335285" y="-711200"/>
            <a:ext cx="11036301" cy="78867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50000" b="1">
                <a:solidFill>
                  <a:srgbClr val="FFFB00"/>
                </a:solidFill>
                <a:latin typeface="+mn-lt"/>
                <a:ea typeface="+mn-ea"/>
                <a:cs typeface="+mn-cs"/>
                <a:sym typeface="Century Gothic"/>
              </a:defRPr>
            </a:lvl1pPr>
          </a:lstStyle>
          <a:p>
            <a:r>
              <a:t>11</a:t>
            </a:r>
          </a:p>
        </p:txBody>
      </p:sp>
      <p:sp>
        <p:nvSpPr>
          <p:cNvPr id="146" name="Shape 1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red">
    <p:bg>
      <p:bgPr>
        <a:solidFill>
          <a:srgbClr val="FF2600"/>
        </a:solidFill>
        <a:effectLst/>
      </p:bgPr>
    </p:bg>
    <p:spTree>
      <p:nvGrpSpPr>
        <p:cNvPr id="1" name=""/>
        <p:cNvGrpSpPr/>
        <p:nvPr/>
      </p:nvGrpSpPr>
      <p:grpSpPr>
        <a:xfrm>
          <a:off x="0" y="0"/>
          <a:ext cx="0" cy="0"/>
          <a:chOff x="0" y="0"/>
          <a:chExt cx="0" cy="0"/>
        </a:xfrm>
      </p:grpSpPr>
      <p:sp>
        <p:nvSpPr>
          <p:cNvPr id="153" name="Shape 153"/>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54" name="Shape 154"/>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55" name="Shape 155"/>
          <p:cNvSpPr>
            <a:spLocks noGrp="1"/>
          </p:cNvSpPr>
          <p:nvPr>
            <p:ph type="body" sz="quarter" idx="13"/>
          </p:nvPr>
        </p:nvSpPr>
        <p:spPr>
          <a:xfrm>
            <a:off x="306585" y="4133850"/>
            <a:ext cx="12052301" cy="1600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9600" b="1">
                <a:solidFill>
                  <a:srgbClr val="FFFFFF"/>
                </a:solidFill>
                <a:latin typeface="+mn-lt"/>
                <a:ea typeface="+mn-ea"/>
                <a:cs typeface="+mn-cs"/>
                <a:sym typeface="Century Gothic"/>
              </a:defRPr>
            </a:lvl1pPr>
          </a:lstStyle>
          <a:p>
            <a:r>
              <a:t>Text</a:t>
            </a:r>
          </a:p>
        </p:txBody>
      </p:sp>
      <p:sp>
        <p:nvSpPr>
          <p:cNvPr id="156" name="Shape 1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ong">
    <p:bg>
      <p:bgPr>
        <a:solidFill>
          <a:srgbClr val="00438A"/>
        </a:solidFill>
        <a:effectLst/>
      </p:bgPr>
    </p:bg>
    <p:spTree>
      <p:nvGrpSpPr>
        <p:cNvPr id="1" name=""/>
        <p:cNvGrpSpPr/>
        <p:nvPr/>
      </p:nvGrpSpPr>
      <p:grpSpPr>
        <a:xfrm>
          <a:off x="0" y="0"/>
          <a:ext cx="0" cy="0"/>
          <a:chOff x="0" y="0"/>
          <a:chExt cx="0" cy="0"/>
        </a:xfrm>
      </p:grpSpPr>
      <p:sp>
        <p:nvSpPr>
          <p:cNvPr id="163" name="Shape 163"/>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64" name="Shape 164"/>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65" name="Shape 165"/>
          <p:cNvSpPr/>
          <p:nvPr/>
        </p:nvSpPr>
        <p:spPr>
          <a:xfrm rot="16200000">
            <a:off x="-1793082" y="2286000"/>
            <a:ext cx="5186363"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Canción</a:t>
            </a:r>
          </a:p>
        </p:txBody>
      </p:sp>
      <p:sp>
        <p:nvSpPr>
          <p:cNvPr id="166" name="Shape 166"/>
          <p:cNvSpPr>
            <a:spLocks noGrp="1"/>
          </p:cNvSpPr>
          <p:nvPr>
            <p:ph type="body" sz="quarter" idx="13"/>
          </p:nvPr>
        </p:nvSpPr>
        <p:spPr>
          <a:xfrm>
            <a:off x="8441506" y="8813800"/>
            <a:ext cx="4081761"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1.2, 3.1, 3.2, 4.1, 4.2, 5.1 </a:t>
            </a:r>
          </a:p>
        </p:txBody>
      </p:sp>
      <p:sp>
        <p:nvSpPr>
          <p:cNvPr id="167" name="Shape 167"/>
          <p:cNvSpPr>
            <a:spLocks noGrp="1"/>
          </p:cNvSpPr>
          <p:nvPr>
            <p:ph type="body" sz="quarter" idx="14"/>
          </p:nvPr>
        </p:nvSpPr>
        <p:spPr>
          <a:xfrm>
            <a:off x="1820068" y="8801100"/>
            <a:ext cx="2503588" cy="469900"/>
          </a:xfrm>
          <a:prstGeom prst="rect">
            <a:avLst/>
          </a:prstGeom>
          <a:effectLst>
            <a:outerShdw blurRad="25400" dist="76200" dir="2700000" rotWithShape="0">
              <a:srgbClr val="000000">
                <a:alpha val="75000"/>
              </a:srgbClr>
            </a:outerShdw>
          </a:effectLst>
        </p:spPr>
        <p:txBody>
          <a:bodyPr wrap="none" anchor="t">
            <a:spAutoFit/>
          </a:bodyPr>
          <a:lstStyle>
            <a:lvl1pPr marL="0" indent="0">
              <a:spcBef>
                <a:spcPts val="0"/>
              </a:spcBef>
              <a:buSzTx/>
              <a:buNone/>
              <a:defRPr sz="2400">
                <a:solidFill>
                  <a:srgbClr val="FFFFFF"/>
                </a:solidFill>
                <a:latin typeface="+mn-lt"/>
                <a:ea typeface="+mn-ea"/>
                <a:cs typeface="+mn-cs"/>
                <a:sym typeface="Century Gothic"/>
              </a:defRPr>
            </a:lvl1pPr>
          </a:lstStyle>
          <a:p>
            <a:r>
              <a:t>singer— website</a:t>
            </a:r>
          </a:p>
        </p:txBody>
      </p:sp>
      <p:sp>
        <p:nvSpPr>
          <p:cNvPr id="168" name="Shape 168"/>
          <p:cNvSpPr>
            <a:spLocks noGrp="1"/>
          </p:cNvSpPr>
          <p:nvPr>
            <p:ph type="body" sz="quarter" idx="15"/>
          </p:nvPr>
        </p:nvSpPr>
        <p:spPr>
          <a:xfrm>
            <a:off x="1542454" y="1892300"/>
            <a:ext cx="10807701" cy="850900"/>
          </a:xfrm>
          <a:prstGeom prst="rect">
            <a:avLst/>
          </a:prstGeom>
          <a:effectLst>
            <a:outerShdw blurRad="25400" dist="76200" dir="2700000" rotWithShape="0">
              <a:srgbClr val="000000">
                <a:alpha val="75000"/>
              </a:srgbClr>
            </a:outerShdw>
          </a:effectLst>
        </p:spPr>
        <p:txBody>
          <a:bodyPr anchor="t">
            <a:spAutoFit/>
          </a:bodyPr>
          <a:lstStyle>
            <a:lvl1pPr marL="0" indent="0" algn="ctr">
              <a:spcBef>
                <a:spcPts val="0"/>
              </a:spcBef>
              <a:buSzTx/>
              <a:buNone/>
              <a:defRPr sz="4800" b="1">
                <a:solidFill>
                  <a:srgbClr val="FFFFFF"/>
                </a:solidFill>
                <a:latin typeface="+mn-lt"/>
                <a:ea typeface="+mn-ea"/>
                <a:cs typeface="+mn-cs"/>
                <a:sym typeface="Century Gothic"/>
              </a:defRPr>
            </a:lvl1pPr>
          </a:lstStyle>
          <a:p>
            <a:r>
              <a:t>lyrics</a:t>
            </a:r>
          </a:p>
        </p:txBody>
      </p:sp>
      <p:sp>
        <p:nvSpPr>
          <p:cNvPr id="169" name="Shape 169"/>
          <p:cNvSpPr>
            <a:spLocks noGrp="1"/>
          </p:cNvSpPr>
          <p:nvPr>
            <p:ph type="body" sz="quarter" idx="16"/>
          </p:nvPr>
        </p:nvSpPr>
        <p:spPr>
          <a:xfrm>
            <a:off x="1536700" y="165100"/>
            <a:ext cx="10807700" cy="1600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9600" b="1">
                <a:solidFill>
                  <a:srgbClr val="FFFB00"/>
                </a:solidFill>
                <a:latin typeface="+mn-lt"/>
                <a:ea typeface="+mn-ea"/>
                <a:cs typeface="+mn-cs"/>
                <a:sym typeface="Century Gothic"/>
              </a:defRPr>
            </a:lvl1pPr>
          </a:lstStyle>
          <a:p>
            <a:r>
              <a:t>Title</a:t>
            </a:r>
          </a:p>
        </p:txBody>
      </p:sp>
      <p:sp>
        <p:nvSpPr>
          <p:cNvPr id="170" name="Shape 17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aco Song">
    <p:bg>
      <p:bgPr>
        <a:solidFill>
          <a:srgbClr val="00438A"/>
        </a:solidFill>
        <a:effectLst/>
      </p:bgPr>
    </p:bg>
    <p:spTree>
      <p:nvGrpSpPr>
        <p:cNvPr id="1" name=""/>
        <p:cNvGrpSpPr/>
        <p:nvPr/>
      </p:nvGrpSpPr>
      <p:grpSpPr>
        <a:xfrm>
          <a:off x="0" y="0"/>
          <a:ext cx="0" cy="0"/>
          <a:chOff x="0" y="0"/>
          <a:chExt cx="0" cy="0"/>
        </a:xfrm>
      </p:grpSpPr>
      <p:sp>
        <p:nvSpPr>
          <p:cNvPr id="177" name="Shape 177"/>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78" name="Shape 178"/>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79" name="Shape 179"/>
          <p:cNvSpPr/>
          <p:nvPr/>
        </p:nvSpPr>
        <p:spPr>
          <a:xfrm rot="16200000">
            <a:off x="-1793082" y="2286000"/>
            <a:ext cx="5186363"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Canción</a:t>
            </a:r>
          </a:p>
        </p:txBody>
      </p:sp>
      <p:sp>
        <p:nvSpPr>
          <p:cNvPr id="180" name="Shape 180"/>
          <p:cNvSpPr/>
          <p:nvPr/>
        </p:nvSpPr>
        <p:spPr>
          <a:xfrm>
            <a:off x="9636000" y="8813800"/>
            <a:ext cx="2887267"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a:defRPr sz="2400" b="1"/>
            </a:lvl1pPr>
          </a:lstStyle>
          <a:p>
            <a:r>
              <a:t>NS 1.2, 3.1, 4.1, 5.1 </a:t>
            </a:r>
          </a:p>
        </p:txBody>
      </p:sp>
      <p:sp>
        <p:nvSpPr>
          <p:cNvPr id="181" name="Shape 181"/>
          <p:cNvSpPr/>
          <p:nvPr/>
        </p:nvSpPr>
        <p:spPr>
          <a:xfrm>
            <a:off x="1595933" y="8813800"/>
            <a:ext cx="5966223" cy="4699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lgn="l">
              <a:defRPr sz="2400"/>
            </a:lvl1pPr>
          </a:lstStyle>
          <a:p>
            <a:r>
              <a:t>Todd Hawkins— mentalnotemedia.com</a:t>
            </a:r>
          </a:p>
        </p:txBody>
      </p:sp>
      <p:sp>
        <p:nvSpPr>
          <p:cNvPr id="182" name="Shape 182"/>
          <p:cNvSpPr/>
          <p:nvPr/>
        </p:nvSpPr>
        <p:spPr>
          <a:xfrm>
            <a:off x="1542454" y="1892300"/>
            <a:ext cx="10807701" cy="54864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31800" defTabSz="431800">
              <a:defRPr sz="4400">
                <a:latin typeface="Helvetica"/>
                <a:ea typeface="Helvetica"/>
                <a:cs typeface="Helvetica"/>
                <a:sym typeface="Helvetica"/>
              </a:defRPr>
            </a:pPr>
            <a:r>
              <a:rPr b="1"/>
              <a:t>If you know taco, and burrito, and Pepe </a:t>
            </a:r>
            <a:br>
              <a:rPr b="1"/>
            </a:br>
            <a:r>
              <a:rPr b="1"/>
              <a:t>You know the vowels </a:t>
            </a:r>
          </a:p>
          <a:p>
            <a:pPr marR="431800" defTabSz="431800">
              <a:defRPr sz="4400">
                <a:latin typeface="Helvetica"/>
                <a:ea typeface="Helvetica"/>
                <a:cs typeface="Helvetica"/>
                <a:sym typeface="Helvetica"/>
              </a:defRPr>
            </a:pPr>
            <a:r>
              <a:rPr b="1"/>
              <a:t>There's no exceptions </a:t>
            </a:r>
            <a:br>
              <a:rPr b="1"/>
            </a:br>
            <a:r>
              <a:rPr b="1"/>
              <a:t>Like with English vowels </a:t>
            </a:r>
          </a:p>
          <a:p>
            <a:pPr marR="431800" defTabSz="431800">
              <a:defRPr sz="4400">
                <a:latin typeface="Helvetica"/>
                <a:ea typeface="Helvetica"/>
                <a:cs typeface="Helvetica"/>
                <a:sym typeface="Helvetica"/>
              </a:defRPr>
            </a:pPr>
            <a:r>
              <a:rPr b="1"/>
              <a:t>This is always how they sound!</a:t>
            </a:r>
          </a:p>
          <a:p>
            <a:pPr marR="431800" defTabSz="431800">
              <a:defRPr sz="4400">
                <a:latin typeface="Helvetica"/>
                <a:ea typeface="Helvetica"/>
                <a:cs typeface="Helvetica"/>
                <a:sym typeface="Helvetica"/>
              </a:defRPr>
            </a:pPr>
            <a:endParaRPr b="1"/>
          </a:p>
          <a:p>
            <a:pPr marR="431800" defTabSz="431800">
              <a:defRPr sz="4400">
                <a:latin typeface="Helvetica"/>
                <a:ea typeface="Helvetica"/>
                <a:cs typeface="Helvetica"/>
                <a:sym typeface="Helvetica"/>
              </a:defRPr>
            </a:pPr>
            <a:r>
              <a:rPr b="1"/>
              <a:t>3X</a:t>
            </a:r>
          </a:p>
        </p:txBody>
      </p:sp>
      <p:sp>
        <p:nvSpPr>
          <p:cNvPr id="183" name="Shape 183"/>
          <p:cNvSpPr/>
          <p:nvPr/>
        </p:nvSpPr>
        <p:spPr>
          <a:xfrm>
            <a:off x="1536700" y="165100"/>
            <a:ext cx="10807700"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9600" b="1">
                <a:solidFill>
                  <a:srgbClr val="FFFB00"/>
                </a:solidFill>
              </a:defRPr>
            </a:lvl1pPr>
          </a:lstStyle>
          <a:p>
            <a:r>
              <a:t>Taco Song</a:t>
            </a:r>
          </a:p>
        </p:txBody>
      </p:sp>
      <p:sp>
        <p:nvSpPr>
          <p:cNvPr id="184" name="Shape 1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vocabulary">
    <p:bg>
      <p:bgPr>
        <a:solidFill>
          <a:srgbClr val="00438A"/>
        </a:solidFill>
        <a:effectLst/>
      </p:bgPr>
    </p:bg>
    <p:spTree>
      <p:nvGrpSpPr>
        <p:cNvPr id="1" name=""/>
        <p:cNvGrpSpPr/>
        <p:nvPr/>
      </p:nvGrpSpPr>
      <p:grpSpPr>
        <a:xfrm>
          <a:off x="0" y="0"/>
          <a:ext cx="0" cy="0"/>
          <a:chOff x="0" y="0"/>
          <a:chExt cx="0" cy="0"/>
        </a:xfrm>
      </p:grpSpPr>
      <p:sp>
        <p:nvSpPr>
          <p:cNvPr id="191" name="Shape 191"/>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92" name="Shape 192"/>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93" name="Shape 193"/>
          <p:cNvSpPr/>
          <p:nvPr/>
        </p:nvSpPr>
        <p:spPr>
          <a:xfrm>
            <a:off x="1587500" y="330200"/>
            <a:ext cx="10795000"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FFFB00"/>
                </a:solidFill>
              </a:defRPr>
            </a:lvl1pPr>
          </a:lstStyle>
          <a:p>
            <a:r>
              <a:t>Escriban el vocabulario nuevo en su propio papel.</a:t>
            </a:r>
          </a:p>
        </p:txBody>
      </p:sp>
      <p:sp>
        <p:nvSpPr>
          <p:cNvPr id="194" name="Shape 194"/>
          <p:cNvSpPr/>
          <p:nvPr/>
        </p:nvSpPr>
        <p:spPr>
          <a:xfrm rot="16200000">
            <a:off x="-2889549" y="3238500"/>
            <a:ext cx="7430097"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Vocabulario</a:t>
            </a:r>
          </a:p>
        </p:txBody>
      </p:sp>
      <p:sp>
        <p:nvSpPr>
          <p:cNvPr id="195" name="Shape 195"/>
          <p:cNvSpPr>
            <a:spLocks noGrp="1"/>
          </p:cNvSpPr>
          <p:nvPr>
            <p:ph type="body" sz="quarter" idx="13"/>
          </p:nvPr>
        </p:nvSpPr>
        <p:spPr>
          <a:xfrm>
            <a:off x="1612900" y="2901950"/>
            <a:ext cx="4813300" cy="660400"/>
          </a:xfrm>
          <a:prstGeom prst="rect">
            <a:avLst/>
          </a:prstGeom>
          <a:effectLst>
            <a:outerShdw blurRad="25400" dist="76200" dir="2700000" rotWithShape="0">
              <a:srgbClr val="000000">
                <a:alpha val="75000"/>
              </a:srgbClr>
            </a:outerShdw>
          </a:effectLst>
        </p:spPr>
        <p:txBody>
          <a:bodyPr>
            <a:spAutoFit/>
          </a:bodyPr>
          <a:lstStyle>
            <a:lvl1pPr marL="0" indent="0" algn="r">
              <a:spcBef>
                <a:spcPts val="0"/>
              </a:spcBef>
              <a:buSzTx/>
              <a:buNone/>
              <a:defRPr sz="3600" b="1">
                <a:solidFill>
                  <a:srgbClr val="FFFB00"/>
                </a:solidFill>
                <a:latin typeface="+mn-lt"/>
                <a:ea typeface="+mn-ea"/>
                <a:cs typeface="+mn-cs"/>
                <a:sym typeface="Century Gothic"/>
              </a:defRPr>
            </a:lvl1pPr>
          </a:lstStyle>
          <a:p>
            <a:r>
              <a:t>Text</a:t>
            </a:r>
          </a:p>
        </p:txBody>
      </p:sp>
      <p:sp>
        <p:nvSpPr>
          <p:cNvPr id="196" name="Shape 196"/>
          <p:cNvSpPr>
            <a:spLocks noGrp="1"/>
          </p:cNvSpPr>
          <p:nvPr>
            <p:ph type="body" sz="quarter" idx="14"/>
          </p:nvPr>
        </p:nvSpPr>
        <p:spPr>
          <a:xfrm>
            <a:off x="1612900" y="4108450"/>
            <a:ext cx="4813300" cy="660400"/>
          </a:xfrm>
          <a:prstGeom prst="rect">
            <a:avLst/>
          </a:prstGeom>
          <a:effectLst>
            <a:outerShdw blurRad="25400" dist="76200" dir="2700000" rotWithShape="0">
              <a:srgbClr val="000000">
                <a:alpha val="75000"/>
              </a:srgbClr>
            </a:outerShdw>
          </a:effectLst>
        </p:spPr>
        <p:txBody>
          <a:bodyPr>
            <a:spAutoFit/>
          </a:bodyPr>
          <a:lstStyle>
            <a:lvl1pPr marL="0" indent="0" algn="r">
              <a:spcBef>
                <a:spcPts val="0"/>
              </a:spcBef>
              <a:buSzTx/>
              <a:buNone/>
              <a:defRPr sz="3600" b="1">
                <a:solidFill>
                  <a:srgbClr val="FFFB00"/>
                </a:solidFill>
                <a:latin typeface="+mn-lt"/>
                <a:ea typeface="+mn-ea"/>
                <a:cs typeface="+mn-cs"/>
                <a:sym typeface="Century Gothic"/>
              </a:defRPr>
            </a:lvl1pPr>
          </a:lstStyle>
          <a:p>
            <a:r>
              <a:t>Text</a:t>
            </a:r>
          </a:p>
        </p:txBody>
      </p:sp>
      <p:sp>
        <p:nvSpPr>
          <p:cNvPr id="197" name="Shape 197"/>
          <p:cNvSpPr>
            <a:spLocks noGrp="1"/>
          </p:cNvSpPr>
          <p:nvPr>
            <p:ph type="body" sz="quarter" idx="15"/>
          </p:nvPr>
        </p:nvSpPr>
        <p:spPr>
          <a:xfrm>
            <a:off x="1612900" y="5314950"/>
            <a:ext cx="4813300" cy="660400"/>
          </a:xfrm>
          <a:prstGeom prst="rect">
            <a:avLst/>
          </a:prstGeom>
          <a:effectLst>
            <a:outerShdw blurRad="25400" dist="76200" dir="2700000" rotWithShape="0">
              <a:srgbClr val="000000">
                <a:alpha val="75000"/>
              </a:srgbClr>
            </a:outerShdw>
          </a:effectLst>
        </p:spPr>
        <p:txBody>
          <a:bodyPr>
            <a:spAutoFit/>
          </a:bodyPr>
          <a:lstStyle>
            <a:lvl1pPr marL="0" indent="0" algn="r">
              <a:spcBef>
                <a:spcPts val="0"/>
              </a:spcBef>
              <a:buSzTx/>
              <a:buNone/>
              <a:defRPr sz="3600" b="1">
                <a:solidFill>
                  <a:srgbClr val="FFFB00"/>
                </a:solidFill>
                <a:latin typeface="+mn-lt"/>
                <a:ea typeface="+mn-ea"/>
                <a:cs typeface="+mn-cs"/>
                <a:sym typeface="Century Gothic"/>
              </a:defRPr>
            </a:lvl1pPr>
          </a:lstStyle>
          <a:p>
            <a:r>
              <a:t>Text</a:t>
            </a:r>
          </a:p>
        </p:txBody>
      </p:sp>
      <p:sp>
        <p:nvSpPr>
          <p:cNvPr id="198" name="Shape 198"/>
          <p:cNvSpPr>
            <a:spLocks noGrp="1"/>
          </p:cNvSpPr>
          <p:nvPr>
            <p:ph type="body" sz="quarter" idx="16"/>
          </p:nvPr>
        </p:nvSpPr>
        <p:spPr>
          <a:xfrm>
            <a:off x="1612900" y="6521450"/>
            <a:ext cx="4813300" cy="660400"/>
          </a:xfrm>
          <a:prstGeom prst="rect">
            <a:avLst/>
          </a:prstGeom>
          <a:effectLst>
            <a:outerShdw blurRad="25400" dist="76200" dir="2700000" rotWithShape="0">
              <a:srgbClr val="000000">
                <a:alpha val="75000"/>
              </a:srgbClr>
            </a:outerShdw>
          </a:effectLst>
        </p:spPr>
        <p:txBody>
          <a:bodyPr>
            <a:spAutoFit/>
          </a:bodyPr>
          <a:lstStyle>
            <a:lvl1pPr marL="0" indent="0" algn="r">
              <a:spcBef>
                <a:spcPts val="0"/>
              </a:spcBef>
              <a:buSzTx/>
              <a:buNone/>
              <a:defRPr sz="3600" b="1">
                <a:solidFill>
                  <a:srgbClr val="FFFB00"/>
                </a:solidFill>
                <a:latin typeface="+mn-lt"/>
                <a:ea typeface="+mn-ea"/>
                <a:cs typeface="+mn-cs"/>
                <a:sym typeface="Century Gothic"/>
              </a:defRPr>
            </a:lvl1pPr>
          </a:lstStyle>
          <a:p>
            <a:r>
              <a:t>Text</a:t>
            </a:r>
          </a:p>
        </p:txBody>
      </p:sp>
      <p:sp>
        <p:nvSpPr>
          <p:cNvPr id="199" name="Shape 199"/>
          <p:cNvSpPr>
            <a:spLocks noGrp="1"/>
          </p:cNvSpPr>
          <p:nvPr>
            <p:ph type="body" sz="quarter" idx="17"/>
          </p:nvPr>
        </p:nvSpPr>
        <p:spPr>
          <a:xfrm>
            <a:off x="6629400" y="2901950"/>
            <a:ext cx="5880100" cy="660400"/>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3600" b="1">
                <a:solidFill>
                  <a:srgbClr val="FFFFFF"/>
                </a:solidFill>
                <a:latin typeface="+mn-lt"/>
                <a:ea typeface="+mn-ea"/>
                <a:cs typeface="+mn-cs"/>
                <a:sym typeface="Century Gothic"/>
              </a:defRPr>
            </a:lvl1pPr>
          </a:lstStyle>
          <a:p>
            <a:r>
              <a:t>Text</a:t>
            </a:r>
          </a:p>
        </p:txBody>
      </p:sp>
      <p:sp>
        <p:nvSpPr>
          <p:cNvPr id="200" name="Shape 200"/>
          <p:cNvSpPr>
            <a:spLocks noGrp="1"/>
          </p:cNvSpPr>
          <p:nvPr>
            <p:ph type="body" sz="quarter" idx="18"/>
          </p:nvPr>
        </p:nvSpPr>
        <p:spPr>
          <a:xfrm>
            <a:off x="6629400" y="4108450"/>
            <a:ext cx="5880100" cy="660400"/>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3600" b="1">
                <a:solidFill>
                  <a:srgbClr val="FFFFFF"/>
                </a:solidFill>
                <a:latin typeface="+mn-lt"/>
                <a:ea typeface="+mn-ea"/>
                <a:cs typeface="+mn-cs"/>
                <a:sym typeface="Century Gothic"/>
              </a:defRPr>
            </a:lvl1pPr>
          </a:lstStyle>
          <a:p>
            <a:r>
              <a:t>Text</a:t>
            </a:r>
          </a:p>
        </p:txBody>
      </p:sp>
      <p:sp>
        <p:nvSpPr>
          <p:cNvPr id="201" name="Shape 201"/>
          <p:cNvSpPr>
            <a:spLocks noGrp="1"/>
          </p:cNvSpPr>
          <p:nvPr>
            <p:ph type="body" sz="quarter" idx="19"/>
          </p:nvPr>
        </p:nvSpPr>
        <p:spPr>
          <a:xfrm>
            <a:off x="6629400" y="5314950"/>
            <a:ext cx="5880100" cy="660400"/>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3600" b="1">
                <a:solidFill>
                  <a:srgbClr val="FFFFFF"/>
                </a:solidFill>
                <a:latin typeface="+mn-lt"/>
                <a:ea typeface="+mn-ea"/>
                <a:cs typeface="+mn-cs"/>
                <a:sym typeface="Century Gothic"/>
              </a:defRPr>
            </a:lvl1pPr>
          </a:lstStyle>
          <a:p>
            <a:r>
              <a:t>Text</a:t>
            </a:r>
          </a:p>
        </p:txBody>
      </p:sp>
      <p:sp>
        <p:nvSpPr>
          <p:cNvPr id="202" name="Shape 202"/>
          <p:cNvSpPr>
            <a:spLocks noGrp="1"/>
          </p:cNvSpPr>
          <p:nvPr>
            <p:ph type="body" sz="quarter" idx="20"/>
          </p:nvPr>
        </p:nvSpPr>
        <p:spPr>
          <a:xfrm>
            <a:off x="6629400" y="6521450"/>
            <a:ext cx="5880100" cy="660400"/>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3600" b="1">
                <a:solidFill>
                  <a:srgbClr val="FFFFFF"/>
                </a:solidFill>
                <a:latin typeface="+mn-lt"/>
                <a:ea typeface="+mn-ea"/>
                <a:cs typeface="+mn-cs"/>
                <a:sym typeface="Century Gothic"/>
              </a:defRPr>
            </a:lvl1pPr>
          </a:lstStyle>
          <a:p>
            <a:r>
              <a:t>Text</a:t>
            </a:r>
          </a:p>
        </p:txBody>
      </p:sp>
      <p:sp>
        <p:nvSpPr>
          <p:cNvPr id="203" name="Shape 2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vocabulary item">
    <p:bg>
      <p:bgPr>
        <a:solidFill>
          <a:srgbClr val="00438A"/>
        </a:solidFill>
        <a:effectLst/>
      </p:bgPr>
    </p:bg>
    <p:spTree>
      <p:nvGrpSpPr>
        <p:cNvPr id="1" name=""/>
        <p:cNvGrpSpPr/>
        <p:nvPr/>
      </p:nvGrpSpPr>
      <p:grpSpPr>
        <a:xfrm>
          <a:off x="0" y="0"/>
          <a:ext cx="0" cy="0"/>
          <a:chOff x="0" y="0"/>
          <a:chExt cx="0" cy="0"/>
        </a:xfrm>
      </p:grpSpPr>
      <p:pic>
        <p:nvPicPr>
          <p:cNvPr id="210" name="droppedImage.png"/>
          <p:cNvPicPr>
            <a:picLocks noChangeAspect="1"/>
          </p:cNvPicPr>
          <p:nvPr/>
        </p:nvPicPr>
        <p:blipFill>
          <a:blip r:embed="rId2">
            <a:extLst/>
          </a:blip>
          <a:stretch>
            <a:fillRect/>
          </a:stretch>
        </p:blipFill>
        <p:spPr>
          <a:xfrm>
            <a:off x="-984250" y="-152735"/>
            <a:ext cx="15074900" cy="10054841"/>
          </a:xfrm>
          <a:prstGeom prst="rect">
            <a:avLst/>
          </a:prstGeom>
          <a:ln w="12700">
            <a:miter lim="400000"/>
          </a:ln>
        </p:spPr>
      </p:pic>
      <p:sp>
        <p:nvSpPr>
          <p:cNvPr id="211" name="Shape 211"/>
          <p:cNvSpPr>
            <a:spLocks noGrp="1"/>
          </p:cNvSpPr>
          <p:nvPr>
            <p:ph type="body" idx="13"/>
          </p:nvPr>
        </p:nvSpPr>
        <p:spPr>
          <a:xfrm>
            <a:off x="38100" y="-63500"/>
            <a:ext cx="13055600" cy="9867900"/>
          </a:xfrm>
          <a:prstGeom prst="rect">
            <a:avLst/>
          </a:prstGeom>
          <a:solidFill>
            <a:srgbClr val="000000">
              <a:alpha val="50000"/>
            </a:srgbClr>
          </a:solidFill>
          <a:ln w="25400"/>
        </p:spPr>
        <p:txBody>
          <a:bodyPr>
            <a:noAutofit/>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212" name="Shape 212"/>
          <p:cNvSpPr>
            <a:spLocks noGrp="1"/>
          </p:cNvSpPr>
          <p:nvPr>
            <p:ph type="body" sz="quarter" idx="14"/>
          </p:nvPr>
        </p:nvSpPr>
        <p:spPr>
          <a:xfrm>
            <a:off x="12339910" y="9144000"/>
            <a:ext cx="283221" cy="469900"/>
          </a:xfrm>
          <a:prstGeom prst="rect">
            <a:avLst/>
          </a:prstGeom>
        </p:spPr>
        <p:txBody>
          <a:bodyPr wrap="none">
            <a:spAutoFit/>
          </a:bodyPr>
          <a:lstStyle>
            <a:lvl1pPr marL="0" indent="0" algn="ctr">
              <a:spcBef>
                <a:spcPts val="0"/>
              </a:spcBef>
              <a:buSzTx/>
              <a:buNone/>
              <a:defRPr sz="2400">
                <a:solidFill>
                  <a:srgbClr val="FFFFFF"/>
                </a:solidFill>
                <a:latin typeface="+mn-lt"/>
                <a:ea typeface="+mn-ea"/>
                <a:cs typeface="+mn-cs"/>
                <a:sym typeface="Century Gothic"/>
              </a:defRPr>
            </a:lvl1pPr>
          </a:lstStyle>
          <a:p>
            <a:r>
              <a:t>1</a:t>
            </a:r>
          </a:p>
        </p:txBody>
      </p:sp>
      <p:sp>
        <p:nvSpPr>
          <p:cNvPr id="213" name="Shape 213"/>
          <p:cNvSpPr>
            <a:spLocks noGrp="1"/>
          </p:cNvSpPr>
          <p:nvPr>
            <p:ph type="body" sz="quarter" idx="15"/>
          </p:nvPr>
        </p:nvSpPr>
        <p:spPr>
          <a:xfrm>
            <a:off x="192285" y="-57150"/>
            <a:ext cx="12598401" cy="1092200"/>
          </a:xfrm>
          <a:prstGeom prst="rect">
            <a:avLst/>
          </a:prstGeom>
          <a:effectLst>
            <a:outerShdw blurRad="25400" dist="76200" dir="2700000" rotWithShape="0">
              <a:srgbClr val="000000">
                <a:alpha val="75000"/>
              </a:srgbClr>
            </a:outerShdw>
          </a:effectLst>
        </p:spPr>
        <p:txBody>
          <a:bodyPr anchor="t">
            <a:spAutoFit/>
          </a:bodyPr>
          <a:lstStyle>
            <a:lvl1pPr marL="0" indent="0">
              <a:spcBef>
                <a:spcPts val="0"/>
              </a:spcBef>
              <a:buSzTx/>
              <a:buNone/>
              <a:defRPr sz="6400" b="1">
                <a:solidFill>
                  <a:srgbClr val="FFFB00"/>
                </a:solidFill>
                <a:latin typeface="+mn-lt"/>
                <a:ea typeface="+mn-ea"/>
                <a:cs typeface="+mn-cs"/>
                <a:sym typeface="Century Gothic"/>
              </a:defRPr>
            </a:lvl1pPr>
          </a:lstStyle>
          <a:p>
            <a:r>
              <a:t>text</a:t>
            </a:r>
          </a:p>
        </p:txBody>
      </p:sp>
      <p:sp>
        <p:nvSpPr>
          <p:cNvPr id="214" name="Shape 214"/>
          <p:cNvSpPr>
            <a:spLocks noGrp="1"/>
          </p:cNvSpPr>
          <p:nvPr>
            <p:ph type="body" sz="quarter" idx="16"/>
          </p:nvPr>
        </p:nvSpPr>
        <p:spPr>
          <a:xfrm>
            <a:off x="245219" y="8756650"/>
            <a:ext cx="12153901" cy="850900"/>
          </a:xfrm>
          <a:prstGeom prst="rect">
            <a:avLst/>
          </a:prstGeom>
          <a:effectLst>
            <a:outerShdw blurRad="25400" dist="76200" dir="2700000" rotWithShape="0">
              <a:srgbClr val="000000">
                <a:alpha val="75000"/>
              </a:srgbClr>
            </a:outerShdw>
          </a:effectLst>
        </p:spPr>
        <p:txBody>
          <a:bodyPr anchor="b">
            <a:spAutoFit/>
          </a:bodyPr>
          <a:lstStyle>
            <a:lvl1pPr marL="0" indent="0" algn="ctr">
              <a:spcBef>
                <a:spcPts val="0"/>
              </a:spcBef>
              <a:buSzTx/>
              <a:buNone/>
              <a:defRPr sz="4800" b="1">
                <a:solidFill>
                  <a:srgbClr val="FFFFFF"/>
                </a:solidFill>
                <a:latin typeface="+mn-lt"/>
                <a:ea typeface="+mn-ea"/>
                <a:cs typeface="+mn-cs"/>
                <a:sym typeface="Century Gothic"/>
              </a:defRPr>
            </a:lvl1pPr>
          </a:lstStyle>
          <a:p>
            <a:r>
              <a:t>sentence</a:t>
            </a:r>
          </a:p>
        </p:txBody>
      </p:sp>
      <p:sp>
        <p:nvSpPr>
          <p:cNvPr id="215" name="Shape 215"/>
          <p:cNvSpPr>
            <a:spLocks noGrp="1"/>
          </p:cNvSpPr>
          <p:nvPr>
            <p:ph type="body" sz="quarter" idx="17"/>
          </p:nvPr>
        </p:nvSpPr>
        <p:spPr>
          <a:xfrm>
            <a:off x="229195" y="952500"/>
            <a:ext cx="12509501" cy="1092200"/>
          </a:xfrm>
          <a:prstGeom prst="rect">
            <a:avLst/>
          </a:prstGeom>
          <a:effectLst>
            <a:outerShdw blurRad="25400" dist="76200" dir="2700000" rotWithShape="0">
              <a:srgbClr val="000000">
                <a:alpha val="75000"/>
              </a:srgbClr>
            </a:outerShdw>
          </a:effectLst>
        </p:spPr>
        <p:txBody>
          <a:bodyPr anchor="t">
            <a:spAutoFit/>
          </a:bodyPr>
          <a:lstStyle>
            <a:lvl1pPr marL="0" indent="0">
              <a:spcBef>
                <a:spcPts val="0"/>
              </a:spcBef>
              <a:buSzTx/>
              <a:buNone/>
              <a:defRPr sz="6400" b="1">
                <a:solidFill>
                  <a:srgbClr val="FFFFFF"/>
                </a:solidFill>
                <a:latin typeface="+mn-lt"/>
                <a:ea typeface="+mn-ea"/>
                <a:cs typeface="+mn-cs"/>
                <a:sym typeface="Century Gothic"/>
              </a:defRPr>
            </a:lvl1pPr>
          </a:lstStyle>
          <a:p>
            <a:r>
              <a:t>text</a:t>
            </a:r>
          </a:p>
        </p:txBody>
      </p:sp>
      <p:sp>
        <p:nvSpPr>
          <p:cNvPr id="216" name="Shape 216"/>
          <p:cNvSpPr>
            <a:spLocks noGrp="1"/>
          </p:cNvSpPr>
          <p:nvPr>
            <p:ph type="body" sz="quarter" idx="18"/>
          </p:nvPr>
        </p:nvSpPr>
        <p:spPr>
          <a:xfrm>
            <a:off x="241300" y="8001000"/>
            <a:ext cx="12141200" cy="850900"/>
          </a:xfrm>
          <a:prstGeom prst="rect">
            <a:avLst/>
          </a:prstGeom>
          <a:effectLst>
            <a:outerShdw blurRad="25400" dist="76200" dir="2700000" rotWithShape="0">
              <a:srgbClr val="000000">
                <a:alpha val="75000"/>
              </a:srgbClr>
            </a:outerShdw>
          </a:effectLst>
        </p:spPr>
        <p:txBody>
          <a:bodyPr anchor="b">
            <a:spAutoFit/>
          </a:bodyPr>
          <a:lstStyle>
            <a:lvl1pPr marL="0" indent="0" algn="ctr">
              <a:spcBef>
                <a:spcPts val="0"/>
              </a:spcBef>
              <a:buSzTx/>
              <a:buNone/>
              <a:defRPr sz="4800" b="1">
                <a:solidFill>
                  <a:srgbClr val="FFFB00"/>
                </a:solidFill>
                <a:latin typeface="+mn-lt"/>
                <a:ea typeface="+mn-ea"/>
                <a:cs typeface="+mn-cs"/>
                <a:sym typeface="Century Gothic"/>
              </a:defRPr>
            </a:lvl1pPr>
          </a:lstStyle>
          <a:p>
            <a:r>
              <a:t>sentence</a:t>
            </a:r>
          </a:p>
        </p:txBody>
      </p:sp>
      <p:sp>
        <p:nvSpPr>
          <p:cNvPr id="217" name="Shape 2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rain break">
    <p:bg>
      <p:bgPr>
        <a:solidFill>
          <a:srgbClr val="00438A"/>
        </a:solidFill>
        <a:effectLst/>
      </p:bgPr>
    </p:bg>
    <p:spTree>
      <p:nvGrpSpPr>
        <p:cNvPr id="1" name=""/>
        <p:cNvGrpSpPr/>
        <p:nvPr/>
      </p:nvGrpSpPr>
      <p:grpSpPr>
        <a:xfrm>
          <a:off x="0" y="0"/>
          <a:ext cx="0" cy="0"/>
          <a:chOff x="0" y="0"/>
          <a:chExt cx="0" cy="0"/>
        </a:xfrm>
      </p:grpSpPr>
      <p:sp>
        <p:nvSpPr>
          <p:cNvPr id="224" name="Shape 224"/>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25" name="Shape 225"/>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26" name="Shape 226"/>
          <p:cNvSpPr/>
          <p:nvPr/>
        </p:nvSpPr>
        <p:spPr>
          <a:xfrm rot="16200000">
            <a:off x="-3699645" y="4000500"/>
            <a:ext cx="8618489" cy="1219201"/>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0096FF"/>
                </a:solidFill>
              </a:defRPr>
            </a:lvl1pPr>
          </a:lstStyle>
          <a:p>
            <a:r>
              <a:t>Descanso Cerebral</a:t>
            </a:r>
          </a:p>
        </p:txBody>
      </p:sp>
      <p:sp>
        <p:nvSpPr>
          <p:cNvPr id="227" name="Shape 227"/>
          <p:cNvSpPr>
            <a:spLocks noGrp="1"/>
          </p:cNvSpPr>
          <p:nvPr>
            <p:ph type="body" sz="quarter" idx="13"/>
          </p:nvPr>
        </p:nvSpPr>
        <p:spPr>
          <a:xfrm>
            <a:off x="1326554" y="3994150"/>
            <a:ext cx="11036301"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¡Descansen el cerebro!</a:t>
            </a:r>
          </a:p>
        </p:txBody>
      </p:sp>
      <p:sp>
        <p:nvSpPr>
          <p:cNvPr id="228" name="Shape 2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onversation">
    <p:bg>
      <p:bgPr>
        <a:solidFill>
          <a:srgbClr val="00438A"/>
        </a:solidFill>
        <a:effectLst/>
      </p:bgPr>
    </p:bg>
    <p:spTree>
      <p:nvGrpSpPr>
        <p:cNvPr id="1" name=""/>
        <p:cNvGrpSpPr/>
        <p:nvPr/>
      </p:nvGrpSpPr>
      <p:grpSpPr>
        <a:xfrm>
          <a:off x="0" y="0"/>
          <a:ext cx="0" cy="0"/>
          <a:chOff x="0" y="0"/>
          <a:chExt cx="0" cy="0"/>
        </a:xfrm>
      </p:grpSpPr>
      <p:sp>
        <p:nvSpPr>
          <p:cNvPr id="235" name="Shape 235"/>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36" name="Shape 236"/>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37" name="Shape 237"/>
          <p:cNvSpPr/>
          <p:nvPr/>
        </p:nvSpPr>
        <p:spPr>
          <a:xfrm rot="16200000">
            <a:off x="-3378102" y="3683000"/>
            <a:ext cx="8356403"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Conversación</a:t>
            </a:r>
          </a:p>
        </p:txBody>
      </p:sp>
      <p:sp>
        <p:nvSpPr>
          <p:cNvPr id="238" name="Shape 238"/>
          <p:cNvSpPr>
            <a:spLocks noGrp="1"/>
          </p:cNvSpPr>
          <p:nvPr>
            <p:ph type="body" sz="quarter" idx="13"/>
          </p:nvPr>
        </p:nvSpPr>
        <p:spPr>
          <a:xfrm>
            <a:off x="10318526" y="8813800"/>
            <a:ext cx="2204741"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1.1, 1.2, 4.1</a:t>
            </a:r>
          </a:p>
        </p:txBody>
      </p:sp>
      <p:sp>
        <p:nvSpPr>
          <p:cNvPr id="239" name="Shape 239"/>
          <p:cNvSpPr>
            <a:spLocks noGrp="1"/>
          </p:cNvSpPr>
          <p:nvPr>
            <p:ph type="body" sz="quarter" idx="14"/>
          </p:nvPr>
        </p:nvSpPr>
        <p:spPr>
          <a:xfrm>
            <a:off x="1555154" y="4260850"/>
            <a:ext cx="10795001"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text</a:t>
            </a:r>
          </a:p>
        </p:txBody>
      </p:sp>
      <p:sp>
        <p:nvSpPr>
          <p:cNvPr id="240" name="Shape 2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ractice vocabulary">
    <p:bg>
      <p:bgPr>
        <a:solidFill>
          <a:srgbClr val="00438A"/>
        </a:solidFill>
        <a:effectLst/>
      </p:bgPr>
    </p:bg>
    <p:spTree>
      <p:nvGrpSpPr>
        <p:cNvPr id="1" name=""/>
        <p:cNvGrpSpPr/>
        <p:nvPr/>
      </p:nvGrpSpPr>
      <p:grpSpPr>
        <a:xfrm>
          <a:off x="0" y="0"/>
          <a:ext cx="0" cy="0"/>
          <a:chOff x="0" y="0"/>
          <a:chExt cx="0" cy="0"/>
        </a:xfrm>
      </p:grpSpPr>
      <p:sp>
        <p:nvSpPr>
          <p:cNvPr id="247" name="Shape 247"/>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48" name="Shape 248"/>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49" name="Shape 249"/>
          <p:cNvSpPr/>
          <p:nvPr/>
        </p:nvSpPr>
        <p:spPr>
          <a:xfrm rot="16200000">
            <a:off x="-1707655" y="2019300"/>
            <a:ext cx="5015509"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Práctica</a:t>
            </a:r>
          </a:p>
        </p:txBody>
      </p:sp>
      <p:sp>
        <p:nvSpPr>
          <p:cNvPr id="250" name="Shape 250"/>
          <p:cNvSpPr>
            <a:spLocks noGrp="1"/>
          </p:cNvSpPr>
          <p:nvPr>
            <p:ph type="body" sz="quarter" idx="13"/>
          </p:nvPr>
        </p:nvSpPr>
        <p:spPr>
          <a:xfrm>
            <a:off x="1580554" y="4070350"/>
            <a:ext cx="10795001" cy="1600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9600" b="1">
                <a:solidFill>
                  <a:srgbClr val="FFFFFF"/>
                </a:solidFill>
                <a:latin typeface="+mn-lt"/>
                <a:ea typeface="+mn-ea"/>
                <a:cs typeface="+mn-cs"/>
                <a:sym typeface="Century Gothic"/>
              </a:defRPr>
            </a:lvl1pPr>
          </a:lstStyle>
          <a:p>
            <a:r>
              <a:t>vocabulario</a:t>
            </a:r>
          </a:p>
        </p:txBody>
      </p:sp>
      <p:sp>
        <p:nvSpPr>
          <p:cNvPr id="251" name="Shape 2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week">
    <p:spTree>
      <p:nvGrpSpPr>
        <p:cNvPr id="1" name=""/>
        <p:cNvGrpSpPr/>
        <p:nvPr/>
      </p:nvGrpSpPr>
      <p:grpSpPr>
        <a:xfrm>
          <a:off x="0" y="0"/>
          <a:ext cx="0" cy="0"/>
          <a:chOff x="0" y="0"/>
          <a:chExt cx="0" cy="0"/>
        </a:xfrm>
      </p:grpSpPr>
      <p:pic>
        <p:nvPicPr>
          <p:cNvPr id="19" name="Picture 18"/>
          <p:cNvPicPr>
            <a:picLocks/>
          </p:cNvPicPr>
          <p:nvPr/>
        </p:nvPicPr>
        <p:blipFill>
          <a:blip r:embed="rId2">
            <a:extLst/>
          </a:blip>
          <a:stretch>
            <a:fillRect/>
          </a:stretch>
        </p:blipFill>
        <p:spPr>
          <a:xfrm>
            <a:off x="4191000" y="4800600"/>
            <a:ext cx="4625814" cy="101606"/>
          </a:xfrm>
          <a:prstGeom prst="rect">
            <a:avLst/>
          </a:prstGeom>
          <a:effectLst>
            <a:outerShdw blurRad="25400" dist="114300" dir="2700000" rotWithShape="0">
              <a:srgbClr val="000000">
                <a:alpha val="75000"/>
              </a:srgbClr>
            </a:outerShdw>
          </a:effectLst>
        </p:spPr>
      </p:pic>
      <p:pic>
        <p:nvPicPr>
          <p:cNvPr id="20" name="tfj-logo.png"/>
          <p:cNvPicPr>
            <a:picLocks noChangeAspect="1"/>
          </p:cNvPicPr>
          <p:nvPr/>
        </p:nvPicPr>
        <p:blipFill>
          <a:blip r:embed="rId3">
            <a:extLst/>
          </a:blip>
          <a:stretch>
            <a:fillRect/>
          </a:stretch>
        </p:blipFill>
        <p:spPr>
          <a:xfrm>
            <a:off x="10007600" y="8775700"/>
            <a:ext cx="2870200" cy="850900"/>
          </a:xfrm>
          <a:prstGeom prst="rect">
            <a:avLst/>
          </a:prstGeom>
          <a:ln w="12700">
            <a:miter lim="400000"/>
          </a:ln>
        </p:spPr>
      </p:pic>
      <p:sp>
        <p:nvSpPr>
          <p:cNvPr id="21" name="Shape 21"/>
          <p:cNvSpPr>
            <a:spLocks noGrp="1"/>
          </p:cNvSpPr>
          <p:nvPr>
            <p:ph type="body" sz="quarter" idx="13"/>
          </p:nvPr>
        </p:nvSpPr>
        <p:spPr>
          <a:xfrm>
            <a:off x="5251648" y="4959350"/>
            <a:ext cx="2501504" cy="723900"/>
          </a:xfrm>
          <a:prstGeom prst="rect">
            <a:avLst/>
          </a:prstGeom>
        </p:spPr>
        <p:txBody>
          <a:bodyPr wrap="none">
            <a:spAutoFit/>
          </a:bodyPr>
          <a:lstStyle>
            <a:lvl1pPr marL="0" indent="0" algn="ctr">
              <a:spcBef>
                <a:spcPts val="0"/>
              </a:spcBef>
              <a:buSzTx/>
              <a:buNone/>
              <a:defRPr sz="4000">
                <a:solidFill>
                  <a:srgbClr val="FF6A00"/>
                </a:solidFill>
                <a:effectLst>
                  <a:outerShdw blurRad="12700" dist="76200" dir="2700000" rotWithShape="0">
                    <a:srgbClr val="000000">
                      <a:alpha val="75000"/>
                    </a:srgbClr>
                  </a:outerShdw>
                </a:effectLst>
                <a:latin typeface="+mn-lt"/>
                <a:ea typeface="+mn-ea"/>
                <a:cs typeface="+mn-cs"/>
                <a:sym typeface="Century Gothic"/>
              </a:defRPr>
            </a:lvl1pPr>
          </a:lstStyle>
          <a:p>
            <a:r>
              <a:t>español 1</a:t>
            </a:r>
          </a:p>
        </p:txBody>
      </p:sp>
      <p:sp>
        <p:nvSpPr>
          <p:cNvPr id="22" name="Shape 22"/>
          <p:cNvSpPr>
            <a:spLocks noGrp="1"/>
          </p:cNvSpPr>
          <p:nvPr>
            <p:ph type="body" sz="quarter" idx="14"/>
          </p:nvPr>
        </p:nvSpPr>
        <p:spPr>
          <a:xfrm>
            <a:off x="1727200" y="3130550"/>
            <a:ext cx="9550400" cy="1600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9600">
                <a:solidFill>
                  <a:srgbClr val="FFFB00"/>
                </a:solidFill>
                <a:effectLst>
                  <a:outerShdw blurRad="25400" dist="114300" dir="2700000" rotWithShape="0">
                    <a:srgbClr val="000000">
                      <a:alpha val="75000"/>
                    </a:srgbClr>
                  </a:outerShdw>
                </a:effectLst>
                <a:latin typeface="+mn-lt"/>
                <a:ea typeface="+mn-ea"/>
                <a:cs typeface="+mn-cs"/>
                <a:sym typeface="Century Gothic"/>
              </a:defRPr>
            </a:lvl1pPr>
          </a:lstStyle>
          <a:p>
            <a:r>
              <a:t>Lección 1.1</a:t>
            </a:r>
          </a:p>
        </p:txBody>
      </p:sp>
      <p:sp>
        <p:nvSpPr>
          <p:cNvPr id="23" name="Shape 23"/>
          <p:cNvSpPr>
            <a:spLocks noGrp="1"/>
          </p:cNvSpPr>
          <p:nvPr>
            <p:ph type="body" sz="quarter" idx="15"/>
          </p:nvPr>
        </p:nvSpPr>
        <p:spPr>
          <a:xfrm>
            <a:off x="51370" y="9231535"/>
            <a:ext cx="4845845" cy="447230"/>
          </a:xfrm>
          <a:prstGeom prst="rect">
            <a:avLst/>
          </a:prstGeom>
          <a:effectLst>
            <a:outerShdw blurRad="12700" dist="76200" dir="2700000" rotWithShape="0">
              <a:srgbClr val="000000">
                <a:alpha val="75000"/>
              </a:srgbClr>
            </a:outerShdw>
          </a:effectLst>
        </p:spPr>
        <p:txBody>
          <a:bodyPr wrap="none">
            <a:spAutoFit/>
          </a:bodyPr>
          <a:lstStyle>
            <a:lvl1pPr marL="0" indent="0">
              <a:spcBef>
                <a:spcPts val="0"/>
              </a:spcBef>
              <a:buSzTx/>
              <a:buNone/>
              <a:defRPr sz="2400">
                <a:solidFill>
                  <a:srgbClr val="FFFFFF"/>
                </a:solidFill>
                <a:latin typeface="Arial"/>
                <a:ea typeface="Arial"/>
                <a:cs typeface="Arial"/>
                <a:sym typeface="Arial"/>
              </a:defRPr>
            </a:lvl1pPr>
          </a:lstStyle>
          <a:p>
            <a:r>
              <a:t>copyright © 2013 teachforjune.com</a:t>
            </a:r>
          </a:p>
        </p:txBody>
      </p:sp>
      <p:sp>
        <p:nvSpPr>
          <p:cNvPr id="24" name="Shape 24"/>
          <p:cNvSpPr>
            <a:spLocks noGrp="1"/>
          </p:cNvSpPr>
          <p:nvPr>
            <p:ph type="body" sz="quarter" idx="16"/>
          </p:nvPr>
        </p:nvSpPr>
        <p:spPr>
          <a:xfrm rot="16200000">
            <a:off x="-2239764" y="2825750"/>
            <a:ext cx="5943601" cy="14605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9600" b="1">
                <a:solidFill>
                  <a:srgbClr val="0096FF"/>
                </a:solidFill>
                <a:latin typeface="Arial"/>
                <a:ea typeface="Arial"/>
                <a:cs typeface="Arial"/>
                <a:sym typeface="Arial"/>
              </a:defRPr>
            </a:lvl1pPr>
          </a:lstStyle>
          <a:p>
            <a:r>
              <a:t>Semana 1</a:t>
            </a: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vocabulary review">
    <p:bg>
      <p:bgPr>
        <a:solidFill>
          <a:srgbClr val="00438A"/>
        </a:solidFill>
        <a:effectLst/>
      </p:bgPr>
    </p:bg>
    <p:spTree>
      <p:nvGrpSpPr>
        <p:cNvPr id="1" name=""/>
        <p:cNvGrpSpPr/>
        <p:nvPr/>
      </p:nvGrpSpPr>
      <p:grpSpPr>
        <a:xfrm>
          <a:off x="0" y="0"/>
          <a:ext cx="0" cy="0"/>
          <a:chOff x="0" y="0"/>
          <a:chExt cx="0" cy="0"/>
        </a:xfrm>
      </p:grpSpPr>
      <p:sp>
        <p:nvSpPr>
          <p:cNvPr id="258" name="Shape 258"/>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59" name="Shape 259"/>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60" name="Shape 260"/>
          <p:cNvSpPr/>
          <p:nvPr/>
        </p:nvSpPr>
        <p:spPr>
          <a:xfrm rot="16200000">
            <a:off x="-1464172" y="1778000"/>
            <a:ext cx="4528543"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Repaso</a:t>
            </a:r>
          </a:p>
        </p:txBody>
      </p:sp>
      <p:sp>
        <p:nvSpPr>
          <p:cNvPr id="261" name="Shape 261"/>
          <p:cNvSpPr>
            <a:spLocks noGrp="1"/>
          </p:cNvSpPr>
          <p:nvPr>
            <p:ph type="body" sz="quarter" idx="13"/>
          </p:nvPr>
        </p:nvSpPr>
        <p:spPr>
          <a:xfrm>
            <a:off x="1580554" y="4070350"/>
            <a:ext cx="10795001" cy="1600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9600" b="1">
                <a:solidFill>
                  <a:srgbClr val="FFFFFF"/>
                </a:solidFill>
                <a:latin typeface="+mn-lt"/>
                <a:ea typeface="+mn-ea"/>
                <a:cs typeface="+mn-cs"/>
                <a:sym typeface="Century Gothic"/>
              </a:defRPr>
            </a:lvl1pPr>
          </a:lstStyle>
          <a:p>
            <a:r>
              <a:t>vocabulario</a:t>
            </a:r>
          </a:p>
        </p:txBody>
      </p:sp>
      <p:sp>
        <p:nvSpPr>
          <p:cNvPr id="262" name="Shape 2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vocabulary actions">
    <p:bg>
      <p:bgPr>
        <a:solidFill>
          <a:srgbClr val="00438A"/>
        </a:solidFill>
        <a:effectLst/>
      </p:bgPr>
    </p:bg>
    <p:spTree>
      <p:nvGrpSpPr>
        <p:cNvPr id="1" name=""/>
        <p:cNvGrpSpPr/>
        <p:nvPr/>
      </p:nvGrpSpPr>
      <p:grpSpPr>
        <a:xfrm>
          <a:off x="0" y="0"/>
          <a:ext cx="0" cy="0"/>
          <a:chOff x="0" y="0"/>
          <a:chExt cx="0" cy="0"/>
        </a:xfrm>
      </p:grpSpPr>
      <p:sp>
        <p:nvSpPr>
          <p:cNvPr id="269" name="Shape 269"/>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70" name="Shape 270"/>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71" name="Shape 271"/>
          <p:cNvSpPr/>
          <p:nvPr/>
        </p:nvSpPr>
        <p:spPr>
          <a:xfrm rot="16200000">
            <a:off x="-2049067" y="2463800"/>
            <a:ext cx="5698333"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Acciones</a:t>
            </a:r>
          </a:p>
        </p:txBody>
      </p:sp>
      <p:sp>
        <p:nvSpPr>
          <p:cNvPr id="272" name="Shape 272"/>
          <p:cNvSpPr>
            <a:spLocks noGrp="1"/>
          </p:cNvSpPr>
          <p:nvPr>
            <p:ph type="body" sz="quarter" idx="13"/>
          </p:nvPr>
        </p:nvSpPr>
        <p:spPr>
          <a:xfrm>
            <a:off x="1580554" y="4070350"/>
            <a:ext cx="10795001" cy="1600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9600" b="1">
                <a:solidFill>
                  <a:srgbClr val="FFFFFF"/>
                </a:solidFill>
                <a:latin typeface="+mn-lt"/>
                <a:ea typeface="+mn-ea"/>
                <a:cs typeface="+mn-cs"/>
                <a:sym typeface="Century Gothic"/>
              </a:defRPr>
            </a:lvl1pPr>
          </a:lstStyle>
          <a:p>
            <a:r>
              <a:t>vocabulario</a:t>
            </a:r>
          </a:p>
        </p:txBody>
      </p:sp>
      <p:sp>
        <p:nvSpPr>
          <p:cNvPr id="273" name="Shape 2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hildren's book">
    <p:bg>
      <p:bgPr>
        <a:solidFill>
          <a:srgbClr val="00438A"/>
        </a:solidFill>
        <a:effectLst/>
      </p:bgPr>
    </p:bg>
    <p:spTree>
      <p:nvGrpSpPr>
        <p:cNvPr id="1" name=""/>
        <p:cNvGrpSpPr/>
        <p:nvPr/>
      </p:nvGrpSpPr>
      <p:grpSpPr>
        <a:xfrm>
          <a:off x="0" y="0"/>
          <a:ext cx="0" cy="0"/>
          <a:chOff x="0" y="0"/>
          <a:chExt cx="0" cy="0"/>
        </a:xfrm>
      </p:grpSpPr>
      <p:sp>
        <p:nvSpPr>
          <p:cNvPr id="280" name="Shape 280"/>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81" name="Shape 281"/>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82" name="Shape 282"/>
          <p:cNvSpPr/>
          <p:nvPr/>
        </p:nvSpPr>
        <p:spPr>
          <a:xfrm rot="16200000">
            <a:off x="-3552975" y="3797300"/>
            <a:ext cx="8325149" cy="1219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0096FF"/>
                </a:solidFill>
              </a:defRPr>
            </a:lvl1pPr>
          </a:lstStyle>
          <a:p>
            <a:r>
              <a:t>Cuento Para Niños</a:t>
            </a:r>
          </a:p>
        </p:txBody>
      </p:sp>
      <p:sp>
        <p:nvSpPr>
          <p:cNvPr id="283" name="Shape 283"/>
          <p:cNvSpPr>
            <a:spLocks noGrp="1"/>
          </p:cNvSpPr>
          <p:nvPr>
            <p:ph type="body" sz="quarter" idx="13"/>
          </p:nvPr>
        </p:nvSpPr>
        <p:spPr>
          <a:xfrm>
            <a:off x="5255468" y="5118100"/>
            <a:ext cx="3174505" cy="850900"/>
          </a:xfrm>
          <a:prstGeom prst="rect">
            <a:avLst/>
          </a:prstGeom>
        </p:spPr>
        <p:txBody>
          <a:bodyPr wrap="none">
            <a:spAutoFit/>
          </a:bodyPr>
          <a:lstStyle>
            <a:lvl1pPr marL="0" indent="0" algn="ctr">
              <a:spcBef>
                <a:spcPts val="0"/>
              </a:spcBef>
              <a:buSzTx/>
              <a:buNone/>
              <a:defRPr sz="4800" b="1">
                <a:solidFill>
                  <a:srgbClr val="FFFFFF"/>
                </a:solidFill>
                <a:latin typeface="+mn-lt"/>
                <a:ea typeface="+mn-ea"/>
                <a:cs typeface="+mn-cs"/>
                <a:sym typeface="Century Gothic"/>
              </a:defRPr>
            </a:lvl1pPr>
          </a:lstStyle>
          <a:p>
            <a:r>
              <a:t>por author</a:t>
            </a:r>
          </a:p>
        </p:txBody>
      </p:sp>
      <p:sp>
        <p:nvSpPr>
          <p:cNvPr id="284" name="Shape 284"/>
          <p:cNvSpPr>
            <a:spLocks noGrp="1"/>
          </p:cNvSpPr>
          <p:nvPr>
            <p:ph type="body" sz="quarter" idx="14"/>
          </p:nvPr>
        </p:nvSpPr>
        <p:spPr>
          <a:xfrm>
            <a:off x="1295400" y="3898900"/>
            <a:ext cx="11087100"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title</a:t>
            </a:r>
          </a:p>
        </p:txBody>
      </p:sp>
      <p:sp>
        <p:nvSpPr>
          <p:cNvPr id="285" name="Shape 285"/>
          <p:cNvSpPr>
            <a:spLocks noGrp="1"/>
          </p:cNvSpPr>
          <p:nvPr>
            <p:ph type="body" sz="quarter" idx="15"/>
          </p:nvPr>
        </p:nvSpPr>
        <p:spPr>
          <a:xfrm>
            <a:off x="10318526" y="8813800"/>
            <a:ext cx="2204741"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1.1, 1.2, 4.1</a:t>
            </a:r>
          </a:p>
        </p:txBody>
      </p:sp>
      <p:sp>
        <p:nvSpPr>
          <p:cNvPr id="286" name="Shape 2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ook title">
    <p:bg>
      <p:bgPr>
        <a:solidFill>
          <a:srgbClr val="00438A"/>
        </a:solidFill>
        <a:effectLst/>
      </p:bgPr>
    </p:bg>
    <p:spTree>
      <p:nvGrpSpPr>
        <p:cNvPr id="1" name=""/>
        <p:cNvGrpSpPr/>
        <p:nvPr/>
      </p:nvGrpSpPr>
      <p:grpSpPr>
        <a:xfrm>
          <a:off x="0" y="0"/>
          <a:ext cx="0" cy="0"/>
          <a:chOff x="0" y="0"/>
          <a:chExt cx="0" cy="0"/>
        </a:xfrm>
      </p:grpSpPr>
      <p:sp>
        <p:nvSpPr>
          <p:cNvPr id="293" name="Shape 293"/>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94" name="Shape 294"/>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295" name="Shape 295"/>
          <p:cNvSpPr/>
          <p:nvPr/>
        </p:nvSpPr>
        <p:spPr>
          <a:xfrm rot="16200000">
            <a:off x="-3552975" y="3797300"/>
            <a:ext cx="8325149" cy="1219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0096FF"/>
                </a:solidFill>
              </a:defRPr>
            </a:lvl1pPr>
          </a:lstStyle>
          <a:p>
            <a:r>
              <a:t>Cuento Para Niños</a:t>
            </a:r>
          </a:p>
        </p:txBody>
      </p:sp>
      <p:sp>
        <p:nvSpPr>
          <p:cNvPr id="296" name="Shape 296"/>
          <p:cNvSpPr>
            <a:spLocks noGrp="1"/>
          </p:cNvSpPr>
          <p:nvPr>
            <p:ph type="pic" idx="13"/>
          </p:nvPr>
        </p:nvSpPr>
        <p:spPr>
          <a:xfrm>
            <a:off x="2044700" y="152400"/>
            <a:ext cx="8915400" cy="9093200"/>
          </a:xfrm>
          <a:prstGeom prst="rect">
            <a:avLst/>
          </a:prstGeom>
        </p:spPr>
        <p:txBody>
          <a:bodyPr lIns="91439" tIns="45719" rIns="91439" bIns="45719" anchor="t">
            <a:noAutofit/>
          </a:bodyPr>
          <a:lstStyle/>
          <a:p>
            <a:endParaRPr/>
          </a:p>
        </p:txBody>
      </p:sp>
      <p:sp>
        <p:nvSpPr>
          <p:cNvPr id="297" name="Shape 29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ook pages">
    <p:bg>
      <p:bgPr>
        <a:solidFill>
          <a:srgbClr val="00438A"/>
        </a:solidFill>
        <a:effectLst/>
      </p:bgPr>
    </p:bg>
    <p:spTree>
      <p:nvGrpSpPr>
        <p:cNvPr id="1" name=""/>
        <p:cNvGrpSpPr/>
        <p:nvPr/>
      </p:nvGrpSpPr>
      <p:grpSpPr>
        <a:xfrm>
          <a:off x="0" y="0"/>
          <a:ext cx="0" cy="0"/>
          <a:chOff x="0" y="0"/>
          <a:chExt cx="0" cy="0"/>
        </a:xfrm>
      </p:grpSpPr>
      <p:sp>
        <p:nvSpPr>
          <p:cNvPr id="304" name="Shape 304"/>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05" name="Shape 305"/>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06" name="Shape 306"/>
          <p:cNvSpPr/>
          <p:nvPr/>
        </p:nvSpPr>
        <p:spPr>
          <a:xfrm rot="16200000">
            <a:off x="-3552975" y="3797300"/>
            <a:ext cx="8325149" cy="1219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0096FF"/>
                </a:solidFill>
              </a:defRPr>
            </a:lvl1pPr>
          </a:lstStyle>
          <a:p>
            <a:r>
              <a:t>Cuento Para Niños</a:t>
            </a:r>
          </a:p>
        </p:txBody>
      </p:sp>
      <p:sp>
        <p:nvSpPr>
          <p:cNvPr id="307" name="Shape 307"/>
          <p:cNvSpPr>
            <a:spLocks noGrp="1"/>
          </p:cNvSpPr>
          <p:nvPr>
            <p:ph type="pic" sz="half" idx="13"/>
          </p:nvPr>
        </p:nvSpPr>
        <p:spPr>
          <a:xfrm>
            <a:off x="1599441" y="2087208"/>
            <a:ext cx="5410201" cy="5448301"/>
          </a:xfrm>
          <a:prstGeom prst="rect">
            <a:avLst/>
          </a:prstGeom>
        </p:spPr>
        <p:txBody>
          <a:bodyPr lIns="91439" tIns="45719" rIns="91439" bIns="45719" anchor="t">
            <a:noAutofit/>
          </a:bodyPr>
          <a:lstStyle/>
          <a:p>
            <a:endParaRPr/>
          </a:p>
        </p:txBody>
      </p:sp>
      <p:sp>
        <p:nvSpPr>
          <p:cNvPr id="308" name="Shape 308"/>
          <p:cNvSpPr>
            <a:spLocks noGrp="1"/>
          </p:cNvSpPr>
          <p:nvPr>
            <p:ph type="pic" sz="half" idx="14"/>
          </p:nvPr>
        </p:nvSpPr>
        <p:spPr>
          <a:xfrm>
            <a:off x="7010400" y="2095500"/>
            <a:ext cx="5346700" cy="5422900"/>
          </a:xfrm>
          <a:prstGeom prst="rect">
            <a:avLst/>
          </a:prstGeom>
        </p:spPr>
        <p:txBody>
          <a:bodyPr lIns="91439" tIns="45719" rIns="91439" bIns="45719" anchor="t">
            <a:noAutofit/>
          </a:bodyPr>
          <a:lstStyle/>
          <a:p>
            <a:endParaRPr/>
          </a:p>
        </p:txBody>
      </p:sp>
      <p:sp>
        <p:nvSpPr>
          <p:cNvPr id="309" name="Shape 30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story background">
    <p:bg>
      <p:bgPr>
        <a:solidFill>
          <a:srgbClr val="00438A"/>
        </a:solidFill>
        <a:effectLst/>
      </p:bgPr>
    </p:bg>
    <p:spTree>
      <p:nvGrpSpPr>
        <p:cNvPr id="1" name=""/>
        <p:cNvGrpSpPr/>
        <p:nvPr/>
      </p:nvGrpSpPr>
      <p:grpSpPr>
        <a:xfrm>
          <a:off x="0" y="0"/>
          <a:ext cx="0" cy="0"/>
          <a:chOff x="0" y="0"/>
          <a:chExt cx="0" cy="0"/>
        </a:xfrm>
      </p:grpSpPr>
      <p:sp>
        <p:nvSpPr>
          <p:cNvPr id="316" name="Shape 316"/>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17" name="Shape 317"/>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18" name="Shape 318"/>
          <p:cNvSpPr/>
          <p:nvPr/>
        </p:nvSpPr>
        <p:spPr>
          <a:xfrm rot="16200000">
            <a:off x="-1427263" y="1778000"/>
            <a:ext cx="4454725"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Cuento</a:t>
            </a:r>
          </a:p>
        </p:txBody>
      </p:sp>
      <p:sp>
        <p:nvSpPr>
          <p:cNvPr id="319" name="Shape 319"/>
          <p:cNvSpPr>
            <a:spLocks noGrp="1"/>
          </p:cNvSpPr>
          <p:nvPr>
            <p:ph type="body" sz="quarter" idx="13"/>
          </p:nvPr>
        </p:nvSpPr>
        <p:spPr>
          <a:xfrm>
            <a:off x="4940349" y="5092700"/>
            <a:ext cx="4084143" cy="850900"/>
          </a:xfrm>
          <a:prstGeom prst="rect">
            <a:avLst/>
          </a:prstGeom>
        </p:spPr>
        <p:txBody>
          <a:bodyPr wrap="none">
            <a:spAutoFit/>
          </a:bodyPr>
          <a:lstStyle>
            <a:lvl1pPr marL="0" indent="0" algn="ctr">
              <a:spcBef>
                <a:spcPts val="0"/>
              </a:spcBef>
              <a:buSzTx/>
              <a:buNone/>
              <a:defRPr sz="4800">
                <a:solidFill>
                  <a:srgbClr val="FFFFFF"/>
                </a:solidFill>
                <a:latin typeface="+mn-lt"/>
                <a:ea typeface="+mn-ea"/>
                <a:cs typeface="+mn-cs"/>
                <a:sym typeface="Century Gothic"/>
              </a:defRPr>
            </a:lvl1pPr>
          </a:lstStyle>
          <a:p>
            <a:r>
              <a:t>antecedente</a:t>
            </a:r>
          </a:p>
        </p:txBody>
      </p:sp>
      <p:sp>
        <p:nvSpPr>
          <p:cNvPr id="320" name="Shape 320"/>
          <p:cNvSpPr>
            <a:spLocks noGrp="1"/>
          </p:cNvSpPr>
          <p:nvPr>
            <p:ph type="body" sz="quarter" idx="14"/>
          </p:nvPr>
        </p:nvSpPr>
        <p:spPr>
          <a:xfrm>
            <a:off x="10318526" y="8813800"/>
            <a:ext cx="2204741"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1.1, 1.2, 4.1</a:t>
            </a:r>
          </a:p>
        </p:txBody>
      </p:sp>
      <p:sp>
        <p:nvSpPr>
          <p:cNvPr id="321" name="Shape 321"/>
          <p:cNvSpPr>
            <a:spLocks noGrp="1"/>
          </p:cNvSpPr>
          <p:nvPr>
            <p:ph type="body" sz="quarter" idx="15"/>
          </p:nvPr>
        </p:nvSpPr>
        <p:spPr>
          <a:xfrm>
            <a:off x="1587500" y="3937000"/>
            <a:ext cx="10782300"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Cuento 1.1</a:t>
            </a:r>
          </a:p>
        </p:txBody>
      </p:sp>
      <p:sp>
        <p:nvSpPr>
          <p:cNvPr id="322" name="Shape 3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story plot">
    <p:bg>
      <p:bgPr>
        <a:solidFill>
          <a:srgbClr val="00438A"/>
        </a:solidFill>
        <a:effectLst/>
      </p:bgPr>
    </p:bg>
    <p:spTree>
      <p:nvGrpSpPr>
        <p:cNvPr id="1" name=""/>
        <p:cNvGrpSpPr/>
        <p:nvPr/>
      </p:nvGrpSpPr>
      <p:grpSpPr>
        <a:xfrm>
          <a:off x="0" y="0"/>
          <a:ext cx="0" cy="0"/>
          <a:chOff x="0" y="0"/>
          <a:chExt cx="0" cy="0"/>
        </a:xfrm>
      </p:grpSpPr>
      <p:sp>
        <p:nvSpPr>
          <p:cNvPr id="329" name="Shape 329"/>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30" name="Shape 330"/>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31" name="Shape 331"/>
          <p:cNvSpPr/>
          <p:nvPr/>
        </p:nvSpPr>
        <p:spPr>
          <a:xfrm rot="16200000">
            <a:off x="-1427263" y="1778000"/>
            <a:ext cx="4454725"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Cuento</a:t>
            </a:r>
          </a:p>
        </p:txBody>
      </p:sp>
      <p:sp>
        <p:nvSpPr>
          <p:cNvPr id="332" name="Shape 332"/>
          <p:cNvSpPr>
            <a:spLocks noGrp="1"/>
          </p:cNvSpPr>
          <p:nvPr>
            <p:ph type="body" sz="quarter" idx="13"/>
          </p:nvPr>
        </p:nvSpPr>
        <p:spPr>
          <a:xfrm>
            <a:off x="5261967" y="5092700"/>
            <a:ext cx="3440907" cy="850900"/>
          </a:xfrm>
          <a:prstGeom prst="rect">
            <a:avLst/>
          </a:prstGeom>
        </p:spPr>
        <p:txBody>
          <a:bodyPr wrap="none">
            <a:spAutoFit/>
          </a:bodyPr>
          <a:lstStyle>
            <a:lvl1pPr marL="0" indent="0" algn="ctr">
              <a:spcBef>
                <a:spcPts val="0"/>
              </a:spcBef>
              <a:buSzTx/>
              <a:buNone/>
              <a:defRPr sz="4800">
                <a:solidFill>
                  <a:srgbClr val="FFFFFF"/>
                </a:solidFill>
                <a:latin typeface="+mn-lt"/>
                <a:ea typeface="+mn-ea"/>
                <a:cs typeface="+mn-cs"/>
                <a:sym typeface="Century Gothic"/>
              </a:defRPr>
            </a:lvl1pPr>
          </a:lstStyle>
          <a:p>
            <a:r>
              <a:t>argumento</a:t>
            </a:r>
          </a:p>
        </p:txBody>
      </p:sp>
      <p:sp>
        <p:nvSpPr>
          <p:cNvPr id="333" name="Shape 333"/>
          <p:cNvSpPr>
            <a:spLocks noGrp="1"/>
          </p:cNvSpPr>
          <p:nvPr>
            <p:ph type="body" sz="quarter" idx="14"/>
          </p:nvPr>
        </p:nvSpPr>
        <p:spPr>
          <a:xfrm>
            <a:off x="10318526" y="8813800"/>
            <a:ext cx="2204741"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1.1, 1.2, 4.1</a:t>
            </a:r>
          </a:p>
        </p:txBody>
      </p:sp>
      <p:sp>
        <p:nvSpPr>
          <p:cNvPr id="334" name="Shape 334"/>
          <p:cNvSpPr>
            <a:spLocks noGrp="1"/>
          </p:cNvSpPr>
          <p:nvPr>
            <p:ph type="body" sz="quarter" idx="15"/>
          </p:nvPr>
        </p:nvSpPr>
        <p:spPr>
          <a:xfrm>
            <a:off x="1587500" y="3937000"/>
            <a:ext cx="10782300"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Cuento 1.1</a:t>
            </a:r>
          </a:p>
        </p:txBody>
      </p:sp>
      <p:sp>
        <p:nvSpPr>
          <p:cNvPr id="335" name="Shape 3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free write">
    <p:bg>
      <p:bgPr>
        <a:solidFill>
          <a:srgbClr val="00438A"/>
        </a:solidFill>
        <a:effectLst/>
      </p:bgPr>
    </p:bg>
    <p:spTree>
      <p:nvGrpSpPr>
        <p:cNvPr id="1" name=""/>
        <p:cNvGrpSpPr/>
        <p:nvPr/>
      </p:nvGrpSpPr>
      <p:grpSpPr>
        <a:xfrm>
          <a:off x="0" y="0"/>
          <a:ext cx="0" cy="0"/>
          <a:chOff x="0" y="0"/>
          <a:chExt cx="0" cy="0"/>
        </a:xfrm>
      </p:grpSpPr>
      <p:sp>
        <p:nvSpPr>
          <p:cNvPr id="342" name="Shape 342"/>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43" name="Shape 343"/>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44" name="Shape 344"/>
          <p:cNvSpPr/>
          <p:nvPr/>
        </p:nvSpPr>
        <p:spPr>
          <a:xfrm rot="16200000">
            <a:off x="-3279379" y="3594100"/>
            <a:ext cx="8184357"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Escritura Libre</a:t>
            </a:r>
          </a:p>
        </p:txBody>
      </p:sp>
      <p:sp>
        <p:nvSpPr>
          <p:cNvPr id="345" name="Shape 345"/>
          <p:cNvSpPr>
            <a:spLocks noGrp="1"/>
          </p:cNvSpPr>
          <p:nvPr>
            <p:ph type="body" sz="quarter" idx="13"/>
          </p:nvPr>
        </p:nvSpPr>
        <p:spPr>
          <a:xfrm>
            <a:off x="10318526" y="8813800"/>
            <a:ext cx="2204741"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1.3, 3.1, 4.1</a:t>
            </a:r>
          </a:p>
        </p:txBody>
      </p:sp>
      <p:sp>
        <p:nvSpPr>
          <p:cNvPr id="346" name="Shape 346"/>
          <p:cNvSpPr>
            <a:spLocks noGrp="1"/>
          </p:cNvSpPr>
          <p:nvPr>
            <p:ph type="body" sz="quarter" idx="14"/>
          </p:nvPr>
        </p:nvSpPr>
        <p:spPr>
          <a:xfrm>
            <a:off x="1574800" y="7099300"/>
            <a:ext cx="10807700" cy="4699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2400" b="1">
                <a:solidFill>
                  <a:srgbClr val="FFFB00"/>
                </a:solidFill>
                <a:latin typeface="+mn-lt"/>
                <a:ea typeface="+mn-ea"/>
                <a:cs typeface="+mn-cs"/>
                <a:sym typeface="Century Gothic"/>
              </a:defRPr>
            </a:lvl1pPr>
          </a:lstStyle>
          <a:p>
            <a:r>
              <a:t>tema</a:t>
            </a:r>
          </a:p>
        </p:txBody>
      </p:sp>
      <p:sp>
        <p:nvSpPr>
          <p:cNvPr id="347" name="Shape 347"/>
          <p:cNvSpPr>
            <a:spLocks noGrp="1"/>
          </p:cNvSpPr>
          <p:nvPr>
            <p:ph type="body" sz="quarter" idx="15"/>
          </p:nvPr>
        </p:nvSpPr>
        <p:spPr>
          <a:xfrm>
            <a:off x="7048500" y="4000500"/>
            <a:ext cx="5041900" cy="469900"/>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2400" b="1">
                <a:solidFill>
                  <a:srgbClr val="FFFFFF"/>
                </a:solidFill>
                <a:latin typeface="+mn-lt"/>
                <a:ea typeface="+mn-ea"/>
                <a:cs typeface="+mn-cs"/>
                <a:sym typeface="Century Gothic"/>
              </a:defRPr>
            </a:lvl1pPr>
          </a:lstStyle>
          <a:p>
            <a:r>
              <a:t>Text</a:t>
            </a:r>
          </a:p>
        </p:txBody>
      </p:sp>
      <p:sp>
        <p:nvSpPr>
          <p:cNvPr id="348" name="Shape 348"/>
          <p:cNvSpPr>
            <a:spLocks noGrp="1"/>
          </p:cNvSpPr>
          <p:nvPr>
            <p:ph type="body" sz="quarter" idx="16"/>
          </p:nvPr>
        </p:nvSpPr>
        <p:spPr>
          <a:xfrm>
            <a:off x="1574800" y="5429250"/>
            <a:ext cx="10807700" cy="1600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4800" b="1">
                <a:solidFill>
                  <a:srgbClr val="FFFFFF"/>
                </a:solidFill>
                <a:latin typeface="+mn-lt"/>
                <a:ea typeface="+mn-ea"/>
                <a:cs typeface="+mn-cs"/>
                <a:sym typeface="Century Gothic"/>
              </a:defRPr>
            </a:lvl1pPr>
          </a:lstStyle>
          <a:p>
            <a:r>
              <a:t>Quiero que escriban sobre este tema.</a:t>
            </a:r>
          </a:p>
        </p:txBody>
      </p:sp>
      <p:sp>
        <p:nvSpPr>
          <p:cNvPr id="349" name="Shape 349"/>
          <p:cNvSpPr>
            <a:spLocks noGrp="1"/>
          </p:cNvSpPr>
          <p:nvPr>
            <p:ph type="body" sz="quarter" idx="17"/>
          </p:nvPr>
        </p:nvSpPr>
        <p:spPr>
          <a:xfrm>
            <a:off x="7035800" y="3429000"/>
            <a:ext cx="5041900" cy="469900"/>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2400" b="1">
                <a:solidFill>
                  <a:srgbClr val="FFFFFF"/>
                </a:solidFill>
                <a:latin typeface="+mn-lt"/>
                <a:ea typeface="+mn-ea"/>
                <a:cs typeface="+mn-cs"/>
                <a:sym typeface="Century Gothic"/>
              </a:defRPr>
            </a:lvl1pPr>
          </a:lstStyle>
          <a:p>
            <a:r>
              <a:t>Text</a:t>
            </a:r>
          </a:p>
        </p:txBody>
      </p:sp>
      <p:sp>
        <p:nvSpPr>
          <p:cNvPr id="350" name="Shape 350"/>
          <p:cNvSpPr>
            <a:spLocks noGrp="1"/>
          </p:cNvSpPr>
          <p:nvPr>
            <p:ph type="body" sz="quarter" idx="18"/>
          </p:nvPr>
        </p:nvSpPr>
        <p:spPr>
          <a:xfrm>
            <a:off x="1803400" y="4000500"/>
            <a:ext cx="5041900" cy="469900"/>
          </a:xfrm>
          <a:prstGeom prst="rect">
            <a:avLst/>
          </a:prstGeom>
          <a:effectLst>
            <a:outerShdw blurRad="25400" dist="76200" dir="2700000" rotWithShape="0">
              <a:srgbClr val="000000">
                <a:alpha val="75000"/>
              </a:srgbClr>
            </a:outerShdw>
          </a:effectLst>
        </p:spPr>
        <p:txBody>
          <a:bodyPr>
            <a:spAutoFit/>
          </a:bodyPr>
          <a:lstStyle>
            <a:lvl1pPr marL="0" indent="0" algn="r">
              <a:spcBef>
                <a:spcPts val="0"/>
              </a:spcBef>
              <a:buSzTx/>
              <a:buNone/>
              <a:defRPr sz="2400" b="1">
                <a:solidFill>
                  <a:srgbClr val="FFFB00"/>
                </a:solidFill>
                <a:latin typeface="+mn-lt"/>
                <a:ea typeface="+mn-ea"/>
                <a:cs typeface="+mn-cs"/>
                <a:sym typeface="Century Gothic"/>
              </a:defRPr>
            </a:lvl1pPr>
          </a:lstStyle>
          <a:p>
            <a:r>
              <a:t>Text</a:t>
            </a:r>
          </a:p>
        </p:txBody>
      </p:sp>
      <p:sp>
        <p:nvSpPr>
          <p:cNvPr id="351" name="Shape 351"/>
          <p:cNvSpPr>
            <a:spLocks noGrp="1"/>
          </p:cNvSpPr>
          <p:nvPr>
            <p:ph type="body" sz="quarter" idx="19"/>
          </p:nvPr>
        </p:nvSpPr>
        <p:spPr>
          <a:xfrm>
            <a:off x="1562100" y="317500"/>
            <a:ext cx="10807700"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#1 @ 10 minutos</a:t>
            </a:r>
          </a:p>
        </p:txBody>
      </p:sp>
      <p:sp>
        <p:nvSpPr>
          <p:cNvPr id="352" name="Shape 352"/>
          <p:cNvSpPr>
            <a:spLocks noGrp="1"/>
          </p:cNvSpPr>
          <p:nvPr>
            <p:ph type="body" sz="quarter" idx="20"/>
          </p:nvPr>
        </p:nvSpPr>
        <p:spPr>
          <a:xfrm>
            <a:off x="7048500" y="2857500"/>
            <a:ext cx="5041900" cy="469900"/>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2400" b="1">
                <a:solidFill>
                  <a:srgbClr val="FFFFFF"/>
                </a:solidFill>
                <a:latin typeface="+mn-lt"/>
                <a:ea typeface="+mn-ea"/>
                <a:cs typeface="+mn-cs"/>
                <a:sym typeface="Century Gothic"/>
              </a:defRPr>
            </a:lvl1pPr>
          </a:lstStyle>
          <a:p>
            <a:r>
              <a:t>Text</a:t>
            </a:r>
          </a:p>
        </p:txBody>
      </p:sp>
      <p:sp>
        <p:nvSpPr>
          <p:cNvPr id="353" name="Shape 353"/>
          <p:cNvSpPr>
            <a:spLocks noGrp="1"/>
          </p:cNvSpPr>
          <p:nvPr>
            <p:ph type="body" sz="quarter" idx="21"/>
          </p:nvPr>
        </p:nvSpPr>
        <p:spPr>
          <a:xfrm>
            <a:off x="1803400" y="2857500"/>
            <a:ext cx="5041900" cy="469900"/>
          </a:xfrm>
          <a:prstGeom prst="rect">
            <a:avLst/>
          </a:prstGeom>
          <a:effectLst>
            <a:outerShdw blurRad="25400" dist="76200" dir="2700000" rotWithShape="0">
              <a:srgbClr val="000000">
                <a:alpha val="75000"/>
              </a:srgbClr>
            </a:outerShdw>
          </a:effectLst>
        </p:spPr>
        <p:txBody>
          <a:bodyPr>
            <a:spAutoFit/>
          </a:bodyPr>
          <a:lstStyle>
            <a:lvl1pPr marL="0" indent="0" algn="r">
              <a:spcBef>
                <a:spcPts val="0"/>
              </a:spcBef>
              <a:buSzTx/>
              <a:buNone/>
              <a:defRPr sz="2400" b="1">
                <a:solidFill>
                  <a:srgbClr val="FFFB00"/>
                </a:solidFill>
                <a:latin typeface="+mn-lt"/>
                <a:ea typeface="+mn-ea"/>
                <a:cs typeface="+mn-cs"/>
                <a:sym typeface="Century Gothic"/>
              </a:defRPr>
            </a:lvl1pPr>
          </a:lstStyle>
          <a:p>
            <a:r>
              <a:t>Text</a:t>
            </a:r>
          </a:p>
        </p:txBody>
      </p:sp>
      <p:sp>
        <p:nvSpPr>
          <p:cNvPr id="354" name="Shape 354"/>
          <p:cNvSpPr>
            <a:spLocks noGrp="1"/>
          </p:cNvSpPr>
          <p:nvPr>
            <p:ph type="body" sz="quarter" idx="22"/>
          </p:nvPr>
        </p:nvSpPr>
        <p:spPr>
          <a:xfrm>
            <a:off x="1803400" y="3429000"/>
            <a:ext cx="5041900" cy="469900"/>
          </a:xfrm>
          <a:prstGeom prst="rect">
            <a:avLst/>
          </a:prstGeom>
          <a:effectLst>
            <a:outerShdw blurRad="25400" dist="76200" dir="2700000" rotWithShape="0">
              <a:srgbClr val="000000">
                <a:alpha val="75000"/>
              </a:srgbClr>
            </a:outerShdw>
          </a:effectLst>
        </p:spPr>
        <p:txBody>
          <a:bodyPr>
            <a:spAutoFit/>
          </a:bodyPr>
          <a:lstStyle>
            <a:lvl1pPr marL="0" indent="0" algn="r">
              <a:spcBef>
                <a:spcPts val="0"/>
              </a:spcBef>
              <a:buSzTx/>
              <a:buNone/>
              <a:defRPr sz="2400" b="1">
                <a:solidFill>
                  <a:srgbClr val="FFFB00"/>
                </a:solidFill>
                <a:latin typeface="+mn-lt"/>
                <a:ea typeface="+mn-ea"/>
                <a:cs typeface="+mn-cs"/>
                <a:sym typeface="Century Gothic"/>
              </a:defRPr>
            </a:lvl1pPr>
          </a:lstStyle>
          <a:p>
            <a:r>
              <a:t>Text</a:t>
            </a:r>
          </a:p>
        </p:txBody>
      </p:sp>
      <p:sp>
        <p:nvSpPr>
          <p:cNvPr id="355" name="Shape 355"/>
          <p:cNvSpPr>
            <a:spLocks noGrp="1"/>
          </p:cNvSpPr>
          <p:nvPr>
            <p:ph type="body" sz="quarter" idx="23"/>
          </p:nvPr>
        </p:nvSpPr>
        <p:spPr>
          <a:xfrm>
            <a:off x="1574800" y="1898650"/>
            <a:ext cx="10807700" cy="8509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4800" b="1">
                <a:solidFill>
                  <a:srgbClr val="FFFFFF"/>
                </a:solidFill>
                <a:latin typeface="+mn-lt"/>
                <a:ea typeface="+mn-ea"/>
                <a:cs typeface="+mn-cs"/>
                <a:sym typeface="Century Gothic"/>
              </a:defRPr>
            </a:lvl1pPr>
          </a:lstStyle>
          <a:p>
            <a:r>
              <a:t>Quiero que usen este vocabulario.</a:t>
            </a:r>
          </a:p>
        </p:txBody>
      </p:sp>
      <p:sp>
        <p:nvSpPr>
          <p:cNvPr id="356" name="Shape 356"/>
          <p:cNvSpPr>
            <a:spLocks noGrp="1"/>
          </p:cNvSpPr>
          <p:nvPr>
            <p:ph type="body" sz="quarter" idx="24"/>
          </p:nvPr>
        </p:nvSpPr>
        <p:spPr>
          <a:xfrm>
            <a:off x="7048500" y="4597400"/>
            <a:ext cx="5041900" cy="469900"/>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2400" b="1">
                <a:solidFill>
                  <a:srgbClr val="FFFFFF"/>
                </a:solidFill>
                <a:latin typeface="+mn-lt"/>
                <a:ea typeface="+mn-ea"/>
                <a:cs typeface="+mn-cs"/>
                <a:sym typeface="Century Gothic"/>
              </a:defRPr>
            </a:lvl1pPr>
          </a:lstStyle>
          <a:p>
            <a:r>
              <a:t>Text</a:t>
            </a:r>
          </a:p>
        </p:txBody>
      </p:sp>
      <p:sp>
        <p:nvSpPr>
          <p:cNvPr id="357" name="Shape 357"/>
          <p:cNvSpPr>
            <a:spLocks noGrp="1"/>
          </p:cNvSpPr>
          <p:nvPr>
            <p:ph type="body" sz="quarter" idx="25"/>
          </p:nvPr>
        </p:nvSpPr>
        <p:spPr>
          <a:xfrm>
            <a:off x="1803400" y="4597400"/>
            <a:ext cx="5041900" cy="469900"/>
          </a:xfrm>
          <a:prstGeom prst="rect">
            <a:avLst/>
          </a:prstGeom>
          <a:effectLst>
            <a:outerShdw blurRad="25400" dist="76200" dir="2700000" rotWithShape="0">
              <a:srgbClr val="000000">
                <a:alpha val="75000"/>
              </a:srgbClr>
            </a:outerShdw>
          </a:effectLst>
        </p:spPr>
        <p:txBody>
          <a:bodyPr>
            <a:spAutoFit/>
          </a:bodyPr>
          <a:lstStyle>
            <a:lvl1pPr marL="0" indent="0" algn="r">
              <a:spcBef>
                <a:spcPts val="0"/>
              </a:spcBef>
              <a:buSzTx/>
              <a:buNone/>
              <a:defRPr sz="2400" b="1">
                <a:solidFill>
                  <a:srgbClr val="FFFB00"/>
                </a:solidFill>
                <a:latin typeface="+mn-lt"/>
                <a:ea typeface="+mn-ea"/>
                <a:cs typeface="+mn-cs"/>
                <a:sym typeface="Century Gothic"/>
              </a:defRPr>
            </a:lvl1pPr>
          </a:lstStyle>
          <a:p>
            <a:r>
              <a:t>Text</a:t>
            </a:r>
          </a:p>
        </p:txBody>
      </p:sp>
      <p:sp>
        <p:nvSpPr>
          <p:cNvPr id="358" name="Shape 3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reading">
    <p:bg>
      <p:bgPr>
        <a:solidFill>
          <a:srgbClr val="00438A"/>
        </a:solidFill>
        <a:effectLst/>
      </p:bgPr>
    </p:bg>
    <p:spTree>
      <p:nvGrpSpPr>
        <p:cNvPr id="1" name=""/>
        <p:cNvGrpSpPr/>
        <p:nvPr/>
      </p:nvGrpSpPr>
      <p:grpSpPr>
        <a:xfrm>
          <a:off x="0" y="0"/>
          <a:ext cx="0" cy="0"/>
          <a:chOff x="0" y="0"/>
          <a:chExt cx="0" cy="0"/>
        </a:xfrm>
      </p:grpSpPr>
      <p:sp>
        <p:nvSpPr>
          <p:cNvPr id="365" name="Shape 365"/>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66" name="Shape 366"/>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67" name="Shape 367"/>
          <p:cNvSpPr>
            <a:spLocks noGrp="1"/>
          </p:cNvSpPr>
          <p:nvPr>
            <p:ph type="body" sz="quarter" idx="13"/>
          </p:nvPr>
        </p:nvSpPr>
        <p:spPr>
          <a:xfrm>
            <a:off x="10915774" y="8813800"/>
            <a:ext cx="1607493"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1.1, 1.2</a:t>
            </a:r>
          </a:p>
        </p:txBody>
      </p:sp>
      <p:sp>
        <p:nvSpPr>
          <p:cNvPr id="368" name="Shape 368"/>
          <p:cNvSpPr>
            <a:spLocks noGrp="1"/>
          </p:cNvSpPr>
          <p:nvPr>
            <p:ph type="body" sz="quarter" idx="14"/>
          </p:nvPr>
        </p:nvSpPr>
        <p:spPr>
          <a:xfrm rot="16200000">
            <a:off x="-2475608" y="3035300"/>
            <a:ext cx="6551415" cy="1600200"/>
          </a:xfrm>
          <a:prstGeom prst="rect">
            <a:avLst/>
          </a:prstGeom>
          <a:effectLst>
            <a:outerShdw blurRad="25400" dist="76200" dir="2700000" rotWithShape="0">
              <a:srgbClr val="000000">
                <a:alpha val="75000"/>
              </a:srgbClr>
            </a:outerShdw>
          </a:effectLst>
        </p:spPr>
        <p:txBody>
          <a:bodyPr wrap="none">
            <a:spAutoFit/>
          </a:bodyPr>
          <a:lstStyle>
            <a:lvl1pPr marL="0" indent="0" algn="ctr">
              <a:spcBef>
                <a:spcPts val="0"/>
              </a:spcBef>
              <a:buSzTx/>
              <a:buNone/>
              <a:defRPr sz="9600" b="1">
                <a:solidFill>
                  <a:srgbClr val="0096FF"/>
                </a:solidFill>
                <a:latin typeface="+mn-lt"/>
                <a:ea typeface="+mn-ea"/>
                <a:cs typeface="+mn-cs"/>
                <a:sym typeface="Century Gothic"/>
              </a:defRPr>
            </a:lvl1pPr>
          </a:lstStyle>
          <a:p>
            <a:r>
              <a:t>Lectura 1.1</a:t>
            </a:r>
          </a:p>
        </p:txBody>
      </p:sp>
      <p:sp>
        <p:nvSpPr>
          <p:cNvPr id="369" name="Shape 369"/>
          <p:cNvSpPr>
            <a:spLocks noGrp="1"/>
          </p:cNvSpPr>
          <p:nvPr>
            <p:ph type="body" sz="quarter" idx="15"/>
          </p:nvPr>
        </p:nvSpPr>
        <p:spPr>
          <a:xfrm>
            <a:off x="1536700" y="584200"/>
            <a:ext cx="10782300" cy="660400"/>
          </a:xfrm>
          <a:prstGeom prst="rect">
            <a:avLst/>
          </a:prstGeom>
          <a:effectLst>
            <a:outerShdw blurRad="25400" dist="76200" dir="2700000" rotWithShape="0">
              <a:srgbClr val="000000">
                <a:alpha val="75000"/>
              </a:srgbClr>
            </a:outerShdw>
          </a:effectLst>
        </p:spPr>
        <p:txBody>
          <a:bodyPr anchor="t">
            <a:spAutoFit/>
          </a:bodyPr>
          <a:lstStyle>
            <a:lvl1pPr marL="0" indent="0" algn="just">
              <a:spcBef>
                <a:spcPts val="0"/>
              </a:spcBef>
              <a:buSzTx/>
              <a:buNone/>
              <a:defRPr sz="3600" b="1">
                <a:solidFill>
                  <a:srgbClr val="FFFFFF"/>
                </a:solidFill>
                <a:latin typeface="+mn-lt"/>
                <a:ea typeface="+mn-ea"/>
                <a:cs typeface="+mn-cs"/>
                <a:sym typeface="Century Gothic"/>
              </a:defRPr>
            </a:lvl1pPr>
          </a:lstStyle>
          <a:p>
            <a:r>
              <a:t>title</a:t>
            </a:r>
          </a:p>
        </p:txBody>
      </p:sp>
      <p:sp>
        <p:nvSpPr>
          <p:cNvPr id="370" name="Shape 37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reading text">
    <p:bg>
      <p:bgPr>
        <a:solidFill>
          <a:srgbClr val="00438A"/>
        </a:solidFill>
        <a:effectLst/>
      </p:bgPr>
    </p:bg>
    <p:spTree>
      <p:nvGrpSpPr>
        <p:cNvPr id="1" name=""/>
        <p:cNvGrpSpPr/>
        <p:nvPr/>
      </p:nvGrpSpPr>
      <p:grpSpPr>
        <a:xfrm>
          <a:off x="0" y="0"/>
          <a:ext cx="0" cy="0"/>
          <a:chOff x="0" y="0"/>
          <a:chExt cx="0" cy="0"/>
        </a:xfrm>
      </p:grpSpPr>
      <p:sp>
        <p:nvSpPr>
          <p:cNvPr id="377" name="Shape 377"/>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78" name="Shape 378"/>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79" name="Shape 379"/>
          <p:cNvSpPr>
            <a:spLocks noGrp="1"/>
          </p:cNvSpPr>
          <p:nvPr>
            <p:ph type="body" sz="quarter" idx="13"/>
          </p:nvPr>
        </p:nvSpPr>
        <p:spPr>
          <a:xfrm>
            <a:off x="272454" y="4540250"/>
            <a:ext cx="12103101" cy="660400"/>
          </a:xfrm>
          <a:prstGeom prst="rect">
            <a:avLst/>
          </a:prstGeom>
          <a:effectLst>
            <a:outerShdw blurRad="25400" dist="76200" dir="2700000" rotWithShape="0">
              <a:srgbClr val="000000">
                <a:alpha val="75000"/>
              </a:srgbClr>
            </a:outerShdw>
          </a:effectLst>
        </p:spPr>
        <p:txBody>
          <a:bodyPr>
            <a:spAutoFit/>
          </a:bodyPr>
          <a:lstStyle>
            <a:lvl1pPr marL="0" indent="0" algn="just">
              <a:spcBef>
                <a:spcPts val="0"/>
              </a:spcBef>
              <a:buSzTx/>
              <a:buNone/>
              <a:defRPr sz="3600" b="1">
                <a:solidFill>
                  <a:srgbClr val="FFFFFF"/>
                </a:solidFill>
                <a:latin typeface="+mn-lt"/>
                <a:ea typeface="+mn-ea"/>
                <a:cs typeface="+mn-cs"/>
                <a:sym typeface="Century Gothic"/>
              </a:defRPr>
            </a:lvl1pPr>
          </a:lstStyle>
          <a:p>
            <a:r>
              <a:t>Text</a:t>
            </a:r>
          </a:p>
        </p:txBody>
      </p:sp>
      <p:sp>
        <p:nvSpPr>
          <p:cNvPr id="380" name="Shape 3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ay">
    <p:spTree>
      <p:nvGrpSpPr>
        <p:cNvPr id="1" name=""/>
        <p:cNvGrpSpPr/>
        <p:nvPr/>
      </p:nvGrpSpPr>
      <p:grpSpPr>
        <a:xfrm>
          <a:off x="0" y="0"/>
          <a:ext cx="0" cy="0"/>
          <a:chOff x="0" y="0"/>
          <a:chExt cx="0" cy="0"/>
        </a:xfrm>
      </p:grpSpPr>
      <p:sp>
        <p:nvSpPr>
          <p:cNvPr id="32" name="Shape 32"/>
          <p:cNvSpPr>
            <a:spLocks noGrp="1"/>
          </p:cNvSpPr>
          <p:nvPr>
            <p:ph type="body" sz="quarter" idx="13"/>
          </p:nvPr>
        </p:nvSpPr>
        <p:spPr>
          <a:xfrm>
            <a:off x="335458" y="4260850"/>
            <a:ext cx="12331701" cy="1219200"/>
          </a:xfrm>
          <a:prstGeom prst="rect">
            <a:avLst/>
          </a:prstGeom>
          <a:effectLst>
            <a:outerShdw blurRad="12700" dist="114300" dir="2700000" rotWithShape="0">
              <a:srgbClr val="000000">
                <a:alpha val="75000"/>
              </a:srgbClr>
            </a:outerShdw>
          </a:effectLst>
        </p:spPr>
        <p:txBody>
          <a:bodyPr>
            <a:spAutoFit/>
          </a:bodyPr>
          <a:lstStyle>
            <a:lvl1pPr marL="0" indent="0" algn="ctr">
              <a:spcBef>
                <a:spcPts val="0"/>
              </a:spcBef>
              <a:buSzTx/>
              <a:buNone/>
              <a:defRPr sz="7200" b="1">
                <a:solidFill>
                  <a:srgbClr val="0096FF"/>
                </a:solidFill>
                <a:latin typeface="+mn-lt"/>
                <a:ea typeface="+mn-ea"/>
                <a:cs typeface="+mn-cs"/>
                <a:sym typeface="Century Gothic"/>
              </a:defRPr>
            </a:lvl1pPr>
          </a:lstStyle>
          <a:p>
            <a:r>
              <a:t>day</a:t>
            </a:r>
          </a:p>
        </p:txBody>
      </p:sp>
      <p:sp>
        <p:nvSpPr>
          <p:cNvPr id="33" name="Shape 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novel">
    <p:bg>
      <p:bgPr>
        <a:solidFill>
          <a:srgbClr val="00438A"/>
        </a:solidFill>
        <a:effectLst/>
      </p:bgPr>
    </p:bg>
    <p:spTree>
      <p:nvGrpSpPr>
        <p:cNvPr id="1" name=""/>
        <p:cNvGrpSpPr/>
        <p:nvPr/>
      </p:nvGrpSpPr>
      <p:grpSpPr>
        <a:xfrm>
          <a:off x="0" y="0"/>
          <a:ext cx="0" cy="0"/>
          <a:chOff x="0" y="0"/>
          <a:chExt cx="0" cy="0"/>
        </a:xfrm>
      </p:grpSpPr>
      <p:sp>
        <p:nvSpPr>
          <p:cNvPr id="387" name="Shape 387"/>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88" name="Shape 388"/>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389" name="Shape 389"/>
          <p:cNvSpPr/>
          <p:nvPr/>
        </p:nvSpPr>
        <p:spPr>
          <a:xfrm rot="16200000">
            <a:off x="-1378447" y="1701800"/>
            <a:ext cx="4357093"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Novela</a:t>
            </a:r>
          </a:p>
        </p:txBody>
      </p:sp>
      <p:sp>
        <p:nvSpPr>
          <p:cNvPr id="390" name="Shape 390"/>
          <p:cNvSpPr>
            <a:spLocks noGrp="1"/>
          </p:cNvSpPr>
          <p:nvPr>
            <p:ph type="body" sz="quarter" idx="13"/>
          </p:nvPr>
        </p:nvSpPr>
        <p:spPr>
          <a:xfrm>
            <a:off x="10915774" y="8813800"/>
            <a:ext cx="1607493"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1.1, 1.2</a:t>
            </a:r>
          </a:p>
        </p:txBody>
      </p:sp>
      <p:sp>
        <p:nvSpPr>
          <p:cNvPr id="391" name="Shape 391"/>
          <p:cNvSpPr>
            <a:spLocks noGrp="1"/>
          </p:cNvSpPr>
          <p:nvPr>
            <p:ph type="body" sz="quarter" idx="14"/>
          </p:nvPr>
        </p:nvSpPr>
        <p:spPr>
          <a:xfrm>
            <a:off x="5255468" y="5118100"/>
            <a:ext cx="3174505" cy="850900"/>
          </a:xfrm>
          <a:prstGeom prst="rect">
            <a:avLst/>
          </a:prstGeom>
        </p:spPr>
        <p:txBody>
          <a:bodyPr wrap="none">
            <a:spAutoFit/>
          </a:bodyPr>
          <a:lstStyle>
            <a:lvl1pPr marL="0" indent="0" algn="ctr">
              <a:spcBef>
                <a:spcPts val="0"/>
              </a:spcBef>
              <a:buSzTx/>
              <a:buNone/>
              <a:defRPr sz="4800" b="1">
                <a:solidFill>
                  <a:srgbClr val="FFFFFF"/>
                </a:solidFill>
                <a:latin typeface="+mn-lt"/>
                <a:ea typeface="+mn-ea"/>
                <a:cs typeface="+mn-cs"/>
                <a:sym typeface="Century Gothic"/>
              </a:defRPr>
            </a:lvl1pPr>
          </a:lstStyle>
          <a:p>
            <a:r>
              <a:t>por author</a:t>
            </a:r>
          </a:p>
        </p:txBody>
      </p:sp>
      <p:sp>
        <p:nvSpPr>
          <p:cNvPr id="392" name="Shape 392"/>
          <p:cNvSpPr>
            <a:spLocks noGrp="1"/>
          </p:cNvSpPr>
          <p:nvPr>
            <p:ph type="body" sz="quarter" idx="15"/>
          </p:nvPr>
        </p:nvSpPr>
        <p:spPr>
          <a:xfrm>
            <a:off x="1295400" y="3898900"/>
            <a:ext cx="11087100"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title</a:t>
            </a:r>
          </a:p>
        </p:txBody>
      </p:sp>
      <p:sp>
        <p:nvSpPr>
          <p:cNvPr id="393" name="Shape 39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tory strip">
    <p:bg>
      <p:bgPr>
        <a:solidFill>
          <a:srgbClr val="00438A"/>
        </a:solidFill>
        <a:effectLst/>
      </p:bgPr>
    </p:bg>
    <p:spTree>
      <p:nvGrpSpPr>
        <p:cNvPr id="1" name=""/>
        <p:cNvGrpSpPr/>
        <p:nvPr/>
      </p:nvGrpSpPr>
      <p:grpSpPr>
        <a:xfrm>
          <a:off x="0" y="0"/>
          <a:ext cx="0" cy="0"/>
          <a:chOff x="0" y="0"/>
          <a:chExt cx="0" cy="0"/>
        </a:xfrm>
      </p:grpSpPr>
      <p:sp>
        <p:nvSpPr>
          <p:cNvPr id="400" name="Shape 400"/>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01" name="Shape 401"/>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02" name="Shape 402"/>
          <p:cNvSpPr/>
          <p:nvPr/>
        </p:nvSpPr>
        <p:spPr>
          <a:xfrm rot="16200000">
            <a:off x="-1975545" y="2260600"/>
            <a:ext cx="5551290"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Historieta</a:t>
            </a:r>
          </a:p>
        </p:txBody>
      </p:sp>
      <p:sp>
        <p:nvSpPr>
          <p:cNvPr id="403" name="Shape 403"/>
          <p:cNvSpPr>
            <a:spLocks noGrp="1"/>
          </p:cNvSpPr>
          <p:nvPr>
            <p:ph type="body" sz="quarter" idx="13"/>
          </p:nvPr>
        </p:nvSpPr>
        <p:spPr>
          <a:xfrm>
            <a:off x="10915774" y="8813800"/>
            <a:ext cx="1607493"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1.1, 1.2</a:t>
            </a:r>
          </a:p>
        </p:txBody>
      </p:sp>
      <p:sp>
        <p:nvSpPr>
          <p:cNvPr id="404" name="Shape 404"/>
          <p:cNvSpPr>
            <a:spLocks noGrp="1"/>
          </p:cNvSpPr>
          <p:nvPr>
            <p:ph type="body" sz="quarter" idx="14"/>
          </p:nvPr>
        </p:nvSpPr>
        <p:spPr>
          <a:xfrm>
            <a:off x="1574800" y="4267200"/>
            <a:ext cx="10795000"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title</a:t>
            </a:r>
          </a:p>
        </p:txBody>
      </p:sp>
      <p:sp>
        <p:nvSpPr>
          <p:cNvPr id="405" name="Shape 4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story frame">
    <p:bg>
      <p:bgPr>
        <a:solidFill>
          <a:srgbClr val="FFFFFF"/>
        </a:solidFill>
        <a:effectLst/>
      </p:bgPr>
    </p:bg>
    <p:spTree>
      <p:nvGrpSpPr>
        <p:cNvPr id="1" name=""/>
        <p:cNvGrpSpPr/>
        <p:nvPr/>
      </p:nvGrpSpPr>
      <p:grpSpPr>
        <a:xfrm>
          <a:off x="0" y="0"/>
          <a:ext cx="0" cy="0"/>
          <a:chOff x="0" y="0"/>
          <a:chExt cx="0" cy="0"/>
        </a:xfrm>
      </p:grpSpPr>
      <p:sp>
        <p:nvSpPr>
          <p:cNvPr id="412" name="Shape 412"/>
          <p:cNvSpPr>
            <a:spLocks noGrp="1"/>
          </p:cNvSpPr>
          <p:nvPr>
            <p:ph type="body" sz="quarter" idx="13"/>
          </p:nvPr>
        </p:nvSpPr>
        <p:spPr>
          <a:xfrm>
            <a:off x="852022" y="279400"/>
            <a:ext cx="991754" cy="723900"/>
          </a:xfrm>
          <a:prstGeom prst="rect">
            <a:avLst/>
          </a:prstGeom>
        </p:spPr>
        <p:txBody>
          <a:bodyPr wrap="none" anchor="t">
            <a:spAutoFit/>
          </a:bodyPr>
          <a:lstStyle>
            <a:lvl1pPr marL="0" indent="0">
              <a:spcBef>
                <a:spcPts val="0"/>
              </a:spcBef>
              <a:buSzTx/>
              <a:buNone/>
            </a:lvl1pPr>
          </a:lstStyle>
          <a:p>
            <a:r>
              <a:t>text</a:t>
            </a:r>
          </a:p>
        </p:txBody>
      </p:sp>
      <p:sp>
        <p:nvSpPr>
          <p:cNvPr id="413" name="Shape 413"/>
          <p:cNvSpPr>
            <a:spLocks noGrp="1"/>
          </p:cNvSpPr>
          <p:nvPr>
            <p:ph type="pic" idx="14"/>
          </p:nvPr>
        </p:nvSpPr>
        <p:spPr>
          <a:xfrm>
            <a:off x="3893425" y="3124121"/>
            <a:ext cx="9098675" cy="6515101"/>
          </a:xfrm>
          <a:prstGeom prst="rect">
            <a:avLst/>
          </a:prstGeom>
        </p:spPr>
        <p:txBody>
          <a:bodyPr lIns="91439" tIns="45719" rIns="91439" bIns="45719" anchor="t">
            <a:noAutofit/>
          </a:bodyPr>
          <a:lstStyle/>
          <a:p>
            <a:endParaRPr/>
          </a:p>
        </p:txBody>
      </p:sp>
      <p:sp>
        <p:nvSpPr>
          <p:cNvPr id="414" name="Shape 4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song competition">
    <p:bg>
      <p:bgPr>
        <a:solidFill>
          <a:srgbClr val="00438A"/>
        </a:solidFill>
        <a:effectLst/>
      </p:bgPr>
    </p:bg>
    <p:spTree>
      <p:nvGrpSpPr>
        <p:cNvPr id="1" name=""/>
        <p:cNvGrpSpPr/>
        <p:nvPr/>
      </p:nvGrpSpPr>
      <p:grpSpPr>
        <a:xfrm>
          <a:off x="0" y="0"/>
          <a:ext cx="0" cy="0"/>
          <a:chOff x="0" y="0"/>
          <a:chExt cx="0" cy="0"/>
        </a:xfrm>
      </p:grpSpPr>
      <p:sp>
        <p:nvSpPr>
          <p:cNvPr id="421" name="Shape 421"/>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22" name="Shape 422"/>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23" name="Shape 423"/>
          <p:cNvSpPr/>
          <p:nvPr/>
        </p:nvSpPr>
        <p:spPr>
          <a:xfrm rot="16200000">
            <a:off x="-3365898" y="3683000"/>
            <a:ext cx="8331995"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Competencia</a:t>
            </a:r>
          </a:p>
        </p:txBody>
      </p:sp>
      <p:sp>
        <p:nvSpPr>
          <p:cNvPr id="424" name="Shape 424"/>
          <p:cNvSpPr>
            <a:spLocks noGrp="1"/>
          </p:cNvSpPr>
          <p:nvPr>
            <p:ph type="body" sz="quarter" idx="13"/>
          </p:nvPr>
        </p:nvSpPr>
        <p:spPr>
          <a:xfrm>
            <a:off x="1562100" y="4267200"/>
            <a:ext cx="10795000"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title</a:t>
            </a:r>
          </a:p>
        </p:txBody>
      </p:sp>
      <p:sp>
        <p:nvSpPr>
          <p:cNvPr id="425" name="Shape 4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cultura">
    <p:bg>
      <p:bgPr>
        <a:solidFill>
          <a:srgbClr val="00438A"/>
        </a:solidFill>
        <a:effectLst/>
      </p:bgPr>
    </p:bg>
    <p:spTree>
      <p:nvGrpSpPr>
        <p:cNvPr id="1" name=""/>
        <p:cNvGrpSpPr/>
        <p:nvPr/>
      </p:nvGrpSpPr>
      <p:grpSpPr>
        <a:xfrm>
          <a:off x="0" y="0"/>
          <a:ext cx="0" cy="0"/>
          <a:chOff x="0" y="0"/>
          <a:chExt cx="0" cy="0"/>
        </a:xfrm>
      </p:grpSpPr>
      <p:sp>
        <p:nvSpPr>
          <p:cNvPr id="432" name="Shape 432"/>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33" name="Shape 433"/>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34" name="Shape 434"/>
          <p:cNvSpPr/>
          <p:nvPr/>
        </p:nvSpPr>
        <p:spPr>
          <a:xfrm rot="16200000">
            <a:off x="-1390353" y="1689100"/>
            <a:ext cx="4380905"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Cultura</a:t>
            </a:r>
          </a:p>
        </p:txBody>
      </p:sp>
      <p:sp>
        <p:nvSpPr>
          <p:cNvPr id="435" name="Shape 435"/>
          <p:cNvSpPr>
            <a:spLocks noGrp="1"/>
          </p:cNvSpPr>
          <p:nvPr>
            <p:ph type="body" sz="quarter" idx="13"/>
          </p:nvPr>
        </p:nvSpPr>
        <p:spPr>
          <a:xfrm>
            <a:off x="10915774" y="8813800"/>
            <a:ext cx="1607493"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2.1, 2.2</a:t>
            </a:r>
          </a:p>
        </p:txBody>
      </p:sp>
      <p:sp>
        <p:nvSpPr>
          <p:cNvPr id="436" name="Shape 436"/>
          <p:cNvSpPr>
            <a:spLocks noGrp="1"/>
          </p:cNvSpPr>
          <p:nvPr>
            <p:ph type="body" sz="quarter" idx="14"/>
          </p:nvPr>
        </p:nvSpPr>
        <p:spPr>
          <a:xfrm>
            <a:off x="1562100" y="4330700"/>
            <a:ext cx="10820400"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text</a:t>
            </a:r>
          </a:p>
        </p:txBody>
      </p:sp>
      <p:sp>
        <p:nvSpPr>
          <p:cNvPr id="437" name="Shape 4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game">
    <p:bg>
      <p:bgPr>
        <a:solidFill>
          <a:srgbClr val="00438A"/>
        </a:solidFill>
        <a:effectLst/>
      </p:bgPr>
    </p:bg>
    <p:spTree>
      <p:nvGrpSpPr>
        <p:cNvPr id="1" name=""/>
        <p:cNvGrpSpPr/>
        <p:nvPr/>
      </p:nvGrpSpPr>
      <p:grpSpPr>
        <a:xfrm>
          <a:off x="0" y="0"/>
          <a:ext cx="0" cy="0"/>
          <a:chOff x="0" y="0"/>
          <a:chExt cx="0" cy="0"/>
        </a:xfrm>
      </p:grpSpPr>
      <p:sp>
        <p:nvSpPr>
          <p:cNvPr id="444" name="Shape 444"/>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45" name="Shape 445"/>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46" name="Shape 446"/>
          <p:cNvSpPr/>
          <p:nvPr/>
        </p:nvSpPr>
        <p:spPr>
          <a:xfrm rot="16200000">
            <a:off x="-1098352" y="1498600"/>
            <a:ext cx="3796904"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Juego</a:t>
            </a:r>
          </a:p>
        </p:txBody>
      </p:sp>
      <p:sp>
        <p:nvSpPr>
          <p:cNvPr id="447" name="Shape 447"/>
          <p:cNvSpPr>
            <a:spLocks noGrp="1"/>
          </p:cNvSpPr>
          <p:nvPr>
            <p:ph type="body" sz="quarter" idx="13"/>
          </p:nvPr>
        </p:nvSpPr>
        <p:spPr>
          <a:xfrm>
            <a:off x="1574800" y="4330700"/>
            <a:ext cx="10795000"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B00"/>
                </a:solidFill>
                <a:latin typeface="+mn-lt"/>
                <a:ea typeface="+mn-ea"/>
                <a:cs typeface="+mn-cs"/>
                <a:sym typeface="Century Gothic"/>
              </a:defRPr>
            </a:lvl1pPr>
          </a:lstStyle>
          <a:p>
            <a:r>
              <a:t>text</a:t>
            </a:r>
          </a:p>
        </p:txBody>
      </p:sp>
      <p:sp>
        <p:nvSpPr>
          <p:cNvPr id="448" name="Shape 4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exam">
    <p:bg>
      <p:bgPr>
        <a:solidFill>
          <a:srgbClr val="00438A"/>
        </a:solidFill>
        <a:effectLst/>
      </p:bgPr>
    </p:bg>
    <p:spTree>
      <p:nvGrpSpPr>
        <p:cNvPr id="1" name=""/>
        <p:cNvGrpSpPr/>
        <p:nvPr/>
      </p:nvGrpSpPr>
      <p:grpSpPr>
        <a:xfrm>
          <a:off x="0" y="0"/>
          <a:ext cx="0" cy="0"/>
          <a:chOff x="0" y="0"/>
          <a:chExt cx="0" cy="0"/>
        </a:xfrm>
      </p:grpSpPr>
      <p:sp>
        <p:nvSpPr>
          <p:cNvPr id="455" name="Shape 455"/>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56" name="Shape 456"/>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57" name="Shape 457"/>
          <p:cNvSpPr/>
          <p:nvPr/>
        </p:nvSpPr>
        <p:spPr>
          <a:xfrm rot="16200000">
            <a:off x="-1646933" y="2260600"/>
            <a:ext cx="4894065"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Examen</a:t>
            </a:r>
          </a:p>
        </p:txBody>
      </p:sp>
      <p:sp>
        <p:nvSpPr>
          <p:cNvPr id="458" name="Shape 458"/>
          <p:cNvSpPr/>
          <p:nvPr/>
        </p:nvSpPr>
        <p:spPr>
          <a:xfrm>
            <a:off x="1270000" y="3149600"/>
            <a:ext cx="11087100" cy="1219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b="1">
                <a:solidFill>
                  <a:srgbClr val="FFFB00"/>
                </a:solidFill>
              </a:defRPr>
            </a:lvl1pPr>
          </a:lstStyle>
          <a:p>
            <a:r>
              <a:t>Quarter Exam</a:t>
            </a:r>
          </a:p>
        </p:txBody>
      </p:sp>
      <p:sp>
        <p:nvSpPr>
          <p:cNvPr id="459" name="Shape 459"/>
          <p:cNvSpPr/>
          <p:nvPr/>
        </p:nvSpPr>
        <p:spPr>
          <a:xfrm>
            <a:off x="3066107" y="4368800"/>
            <a:ext cx="7502427" cy="2349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b="1"/>
            </a:pPr>
            <a:r>
              <a:t>cultural knowledge</a:t>
            </a:r>
          </a:p>
          <a:p>
            <a:pPr>
              <a:defRPr b="1"/>
            </a:pPr>
            <a:r>
              <a:t>listening comprehension</a:t>
            </a:r>
          </a:p>
          <a:p>
            <a:pPr>
              <a:defRPr b="1"/>
            </a:pPr>
            <a:r>
              <a:t>reading comprehension</a:t>
            </a:r>
          </a:p>
        </p:txBody>
      </p:sp>
      <p:sp>
        <p:nvSpPr>
          <p:cNvPr id="460" name="Shape 46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exam 2">
    <p:bg>
      <p:bgPr>
        <a:solidFill>
          <a:srgbClr val="00438A"/>
        </a:solidFill>
        <a:effectLst/>
      </p:bgPr>
    </p:bg>
    <p:spTree>
      <p:nvGrpSpPr>
        <p:cNvPr id="1" name=""/>
        <p:cNvGrpSpPr/>
        <p:nvPr/>
      </p:nvGrpSpPr>
      <p:grpSpPr>
        <a:xfrm>
          <a:off x="0" y="0"/>
          <a:ext cx="0" cy="0"/>
          <a:chOff x="0" y="0"/>
          <a:chExt cx="0" cy="0"/>
        </a:xfrm>
      </p:grpSpPr>
      <p:sp>
        <p:nvSpPr>
          <p:cNvPr id="467" name="Shape 467"/>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68" name="Shape 468"/>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69" name="Shape 469"/>
          <p:cNvSpPr/>
          <p:nvPr/>
        </p:nvSpPr>
        <p:spPr>
          <a:xfrm rot="16200000">
            <a:off x="-1646933" y="2260600"/>
            <a:ext cx="4894065"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Examen</a:t>
            </a:r>
          </a:p>
        </p:txBody>
      </p:sp>
      <p:sp>
        <p:nvSpPr>
          <p:cNvPr id="470" name="Shape 470"/>
          <p:cNvSpPr/>
          <p:nvPr/>
        </p:nvSpPr>
        <p:spPr>
          <a:xfrm>
            <a:off x="1270000" y="3149600"/>
            <a:ext cx="11087100" cy="1219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200" b="1">
                <a:solidFill>
                  <a:srgbClr val="FFFB00"/>
                </a:solidFill>
              </a:defRPr>
            </a:lvl1pPr>
          </a:lstStyle>
          <a:p>
            <a:r>
              <a:t>Quarter Exam</a:t>
            </a:r>
          </a:p>
        </p:txBody>
      </p:sp>
      <p:sp>
        <p:nvSpPr>
          <p:cNvPr id="471" name="Shape 471"/>
          <p:cNvSpPr/>
          <p:nvPr/>
        </p:nvSpPr>
        <p:spPr>
          <a:xfrm>
            <a:off x="3620641" y="4368800"/>
            <a:ext cx="6393359" cy="160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b="1"/>
            </a:pPr>
            <a:r>
              <a:t>writing assessment</a:t>
            </a:r>
          </a:p>
          <a:p>
            <a:pPr>
              <a:defRPr b="1"/>
            </a:pPr>
            <a:r>
              <a:t>speaking assessment</a:t>
            </a:r>
          </a:p>
        </p:txBody>
      </p:sp>
      <p:sp>
        <p:nvSpPr>
          <p:cNvPr id="472" name="Shape 4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my job">
    <p:bg>
      <p:bgPr>
        <a:solidFill>
          <a:srgbClr val="00438A"/>
        </a:solidFill>
        <a:effectLst/>
      </p:bgPr>
    </p:bg>
    <p:spTree>
      <p:nvGrpSpPr>
        <p:cNvPr id="1" name=""/>
        <p:cNvGrpSpPr/>
        <p:nvPr/>
      </p:nvGrpSpPr>
      <p:grpSpPr>
        <a:xfrm>
          <a:off x="0" y="0"/>
          <a:ext cx="0" cy="0"/>
          <a:chOff x="0" y="0"/>
          <a:chExt cx="0" cy="0"/>
        </a:xfrm>
      </p:grpSpPr>
      <p:sp>
        <p:nvSpPr>
          <p:cNvPr id="479" name="Shape 479"/>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80" name="Shape 480"/>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81" name="Shape 481"/>
          <p:cNvSpPr/>
          <p:nvPr/>
        </p:nvSpPr>
        <p:spPr>
          <a:xfrm>
            <a:off x="1605954" y="304800"/>
            <a:ext cx="10820401" cy="70231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a:solidFill>
                  <a:srgbClr val="FFFB00"/>
                </a:solidFill>
              </a:defRPr>
            </a:pPr>
            <a:r>
              <a:t>Pay Attention!</a:t>
            </a:r>
          </a:p>
          <a:p>
            <a:pPr>
              <a:defRPr b="1"/>
            </a:pPr>
            <a:endParaRPr/>
          </a:p>
          <a:p>
            <a:pPr>
              <a:defRPr b="1"/>
            </a:pPr>
            <a:r>
              <a:rPr>
                <a:solidFill>
                  <a:srgbClr val="FFFB00"/>
                </a:solidFill>
              </a:rPr>
              <a:t>Understand</a:t>
            </a:r>
            <a:r>
              <a:t> </a:t>
            </a:r>
          </a:p>
          <a:p>
            <a:pPr>
              <a:defRPr sz="3600" b="1"/>
            </a:pPr>
            <a:r>
              <a:t>at least 80% of what is said in Spanish.</a:t>
            </a:r>
          </a:p>
          <a:p>
            <a:pPr>
              <a:defRPr b="1"/>
            </a:pPr>
            <a:endParaRPr/>
          </a:p>
          <a:p>
            <a:pPr>
              <a:defRPr b="1"/>
            </a:pPr>
            <a:r>
              <a:rPr>
                <a:solidFill>
                  <a:srgbClr val="FFFB00"/>
                </a:solidFill>
              </a:rPr>
              <a:t>Ask questions</a:t>
            </a:r>
            <a:r>
              <a:t> </a:t>
            </a:r>
          </a:p>
          <a:p>
            <a:pPr>
              <a:defRPr sz="3600" b="1"/>
            </a:pPr>
            <a:r>
              <a:t>when I don’t understand!!!</a:t>
            </a:r>
          </a:p>
          <a:p>
            <a:pPr>
              <a:defRPr b="1"/>
            </a:pPr>
            <a:endParaRPr/>
          </a:p>
          <a:p>
            <a:pPr>
              <a:defRPr b="1"/>
            </a:pPr>
            <a:r>
              <a:rPr>
                <a:solidFill>
                  <a:srgbClr val="FFFB00"/>
                </a:solidFill>
              </a:rPr>
              <a:t>SLOW</a:t>
            </a:r>
            <a:r>
              <a:t> </a:t>
            </a:r>
          </a:p>
          <a:p>
            <a:pPr>
              <a:defRPr sz="3600" b="1"/>
            </a:pPr>
            <a:r>
              <a:t>Profe down!!</a:t>
            </a:r>
          </a:p>
        </p:txBody>
      </p:sp>
      <p:sp>
        <p:nvSpPr>
          <p:cNvPr id="482" name="Shape 482"/>
          <p:cNvSpPr/>
          <p:nvPr/>
        </p:nvSpPr>
        <p:spPr>
          <a:xfrm rot="16200000">
            <a:off x="-1585616" y="1905000"/>
            <a:ext cx="4771431"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My Job!</a:t>
            </a:r>
          </a:p>
        </p:txBody>
      </p:sp>
      <p:sp>
        <p:nvSpPr>
          <p:cNvPr id="483" name="Shape 4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historieta pics">
    <p:bg>
      <p:bgPr>
        <a:solidFill>
          <a:srgbClr val="00438A"/>
        </a:solidFill>
        <a:effectLst/>
      </p:bgPr>
    </p:bg>
    <p:spTree>
      <p:nvGrpSpPr>
        <p:cNvPr id="1" name=""/>
        <p:cNvGrpSpPr/>
        <p:nvPr/>
      </p:nvGrpSpPr>
      <p:grpSpPr>
        <a:xfrm>
          <a:off x="0" y="0"/>
          <a:ext cx="0" cy="0"/>
          <a:chOff x="0" y="0"/>
          <a:chExt cx="0" cy="0"/>
        </a:xfrm>
      </p:grpSpPr>
      <p:sp>
        <p:nvSpPr>
          <p:cNvPr id="490" name="Shape 490"/>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91" name="Shape 491"/>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92" name="Shape 492"/>
          <p:cNvSpPr>
            <a:spLocks noGrp="1"/>
          </p:cNvSpPr>
          <p:nvPr>
            <p:ph type="body" sz="quarter" idx="13"/>
          </p:nvPr>
        </p:nvSpPr>
        <p:spPr>
          <a:xfrm>
            <a:off x="193278" y="444500"/>
            <a:ext cx="12179301" cy="596900"/>
          </a:xfrm>
          <a:prstGeom prst="rect">
            <a:avLst/>
          </a:prstGeom>
          <a:effectLst>
            <a:outerShdw blurRad="25400" dist="76200" dir="2700000" rotWithShape="0">
              <a:srgbClr val="000000">
                <a:alpha val="75000"/>
              </a:srgbClr>
            </a:outerShdw>
          </a:effectLst>
        </p:spPr>
        <p:txBody>
          <a:bodyPr anchor="t">
            <a:spAutoFit/>
          </a:bodyPr>
          <a:lstStyle>
            <a:lvl1pPr marL="0" indent="0">
              <a:spcBef>
                <a:spcPts val="0"/>
              </a:spcBef>
              <a:buSzTx/>
              <a:buNone/>
              <a:defRPr sz="3200" b="1">
                <a:solidFill>
                  <a:srgbClr val="FFFFFF"/>
                </a:solidFill>
                <a:latin typeface="+mn-lt"/>
                <a:ea typeface="+mn-ea"/>
                <a:cs typeface="+mn-cs"/>
                <a:sym typeface="Century Gothic"/>
              </a:defRPr>
            </a:lvl1pPr>
          </a:lstStyle>
          <a:p>
            <a:r>
              <a:t>Text</a:t>
            </a:r>
          </a:p>
        </p:txBody>
      </p:sp>
      <p:sp>
        <p:nvSpPr>
          <p:cNvPr id="493" name="Shape 493"/>
          <p:cNvSpPr>
            <a:spLocks noGrp="1"/>
          </p:cNvSpPr>
          <p:nvPr>
            <p:ph type="pic" idx="14"/>
          </p:nvPr>
        </p:nvSpPr>
        <p:spPr>
          <a:xfrm>
            <a:off x="2757575" y="2374900"/>
            <a:ext cx="7474718" cy="6870700"/>
          </a:xfrm>
          <a:prstGeom prst="rect">
            <a:avLst/>
          </a:prstGeom>
        </p:spPr>
        <p:txBody>
          <a:bodyPr lIns="91439" tIns="45719" rIns="91439" bIns="45719" anchor="t">
            <a:noAutofit/>
          </a:bodyPr>
          <a:lstStyle/>
          <a:p>
            <a:endParaRPr/>
          </a:p>
        </p:txBody>
      </p:sp>
      <p:sp>
        <p:nvSpPr>
          <p:cNvPr id="494" name="Shape 4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goals">
    <p:bg>
      <p:bgPr>
        <a:solidFill>
          <a:srgbClr val="FF2600"/>
        </a:solidFill>
        <a:effectLst/>
      </p:bgPr>
    </p:bg>
    <p:spTree>
      <p:nvGrpSpPr>
        <p:cNvPr id="1" name=""/>
        <p:cNvGrpSpPr/>
        <p:nvPr/>
      </p:nvGrpSpPr>
      <p:grpSpPr>
        <a:xfrm>
          <a:off x="0" y="0"/>
          <a:ext cx="0" cy="0"/>
          <a:chOff x="0" y="0"/>
          <a:chExt cx="0" cy="0"/>
        </a:xfrm>
      </p:grpSpPr>
      <p:sp>
        <p:nvSpPr>
          <p:cNvPr id="40" name="Shape 40"/>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1" name="Shape 41"/>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42" name="Shape 42"/>
          <p:cNvSpPr/>
          <p:nvPr/>
        </p:nvSpPr>
        <p:spPr>
          <a:xfrm rot="16200000">
            <a:off x="-1061145" y="1339850"/>
            <a:ext cx="3570090" cy="1460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effectLst>
                  <a:outerShdw blurRad="25400" dist="114300" dir="2700000" rotWithShape="0">
                    <a:srgbClr val="000000">
                      <a:alpha val="75000"/>
                    </a:srgbClr>
                  </a:outerShdw>
                </a:effectLst>
                <a:latin typeface="Arial"/>
                <a:ea typeface="Arial"/>
                <a:cs typeface="Arial"/>
                <a:sym typeface="Arial"/>
              </a:defRPr>
            </a:lvl1pPr>
          </a:lstStyle>
          <a:p>
            <a:r>
              <a:t>Metas</a:t>
            </a:r>
          </a:p>
        </p:txBody>
      </p:sp>
      <p:sp>
        <p:nvSpPr>
          <p:cNvPr id="43" name="Shape 43"/>
          <p:cNvSpPr/>
          <p:nvPr/>
        </p:nvSpPr>
        <p:spPr>
          <a:xfrm>
            <a:off x="1651000" y="1073150"/>
            <a:ext cx="1613372" cy="6223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3600" b="1">
                <a:latin typeface="Arial"/>
                <a:ea typeface="Arial"/>
                <a:cs typeface="Arial"/>
                <a:sym typeface="Arial"/>
              </a:defRPr>
            </a:lvl1pPr>
          </a:lstStyle>
          <a:p>
            <a:r>
              <a:t>I can…</a:t>
            </a:r>
          </a:p>
        </p:txBody>
      </p:sp>
      <p:sp>
        <p:nvSpPr>
          <p:cNvPr id="44" name="Shape 44"/>
          <p:cNvSpPr/>
          <p:nvPr/>
        </p:nvSpPr>
        <p:spPr>
          <a:xfrm>
            <a:off x="1524000" y="50800"/>
            <a:ext cx="11074400" cy="10287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b="1" i="1">
                <a:solidFill>
                  <a:srgbClr val="FFFB00"/>
                </a:solidFill>
                <a:latin typeface="Arial"/>
                <a:ea typeface="Arial"/>
                <a:cs typeface="Arial"/>
                <a:sym typeface="Arial"/>
              </a:defRPr>
            </a:lvl1pPr>
          </a:lstStyle>
          <a:p>
            <a:r>
              <a:t>On your pink sheet, please copy down this week’s goals. These are the things we are working on this week.</a:t>
            </a:r>
          </a:p>
        </p:txBody>
      </p:sp>
      <p:sp>
        <p:nvSpPr>
          <p:cNvPr id="45" name="Shape 45"/>
          <p:cNvSpPr>
            <a:spLocks noGrp="1"/>
          </p:cNvSpPr>
          <p:nvPr>
            <p:ph type="body" sz="half" idx="13"/>
          </p:nvPr>
        </p:nvSpPr>
        <p:spPr>
          <a:xfrm>
            <a:off x="1792485" y="1651000"/>
            <a:ext cx="10782301" cy="3820443"/>
          </a:xfrm>
          <a:prstGeom prst="rect">
            <a:avLst/>
          </a:prstGeom>
          <a:effectLst>
            <a:outerShdw blurRad="25400" dist="63500" dir="2700000" rotWithShape="0">
              <a:srgbClr val="000000">
                <a:alpha val="75000"/>
              </a:srgbClr>
            </a:outerShdw>
          </a:effectLst>
        </p:spPr>
        <p:txBody>
          <a:bodyPr anchor="t">
            <a:spAutoFit/>
          </a:bodyPr>
          <a:lstStyle/>
          <a:p>
            <a:pPr marL="635000" indent="-635000" algn="just">
              <a:spcBef>
                <a:spcPts val="0"/>
              </a:spcBef>
              <a:buSzPct val="125000"/>
              <a:buFont typeface="Lucida Grande"/>
              <a:buChar char="✓"/>
              <a:defRPr sz="3600" b="1">
                <a:solidFill>
                  <a:srgbClr val="FFFFFF"/>
                </a:solidFill>
                <a:latin typeface="Arial"/>
                <a:ea typeface="Arial"/>
                <a:cs typeface="Arial"/>
                <a:sym typeface="Arial"/>
              </a:defRPr>
            </a:pPr>
            <a:r>
              <a:t>understand an oral and written story, speak and write in Spanish using this week’s vocabulary:</a:t>
            </a:r>
            <a:br/>
            <a:r>
              <a:rPr>
                <a:solidFill>
                  <a:srgbClr val="F5EC00"/>
                </a:solidFill>
              </a:rPr>
              <a:t>text</a:t>
            </a:r>
          </a:p>
          <a:p>
            <a:pPr marL="635000" indent="-635000" algn="just">
              <a:spcBef>
                <a:spcPts val="0"/>
              </a:spcBef>
              <a:buSzPct val="125000"/>
              <a:buFont typeface="Lucida Grande"/>
              <a:buChar char="✓"/>
              <a:defRPr sz="3600" b="1">
                <a:solidFill>
                  <a:srgbClr val="FFFFFF"/>
                </a:solidFill>
                <a:latin typeface="Arial"/>
                <a:ea typeface="Arial"/>
                <a:cs typeface="Arial"/>
                <a:sym typeface="Arial"/>
              </a:defRPr>
            </a:pPr>
            <a:r>
              <a:t>explain the cultural relevance of</a:t>
            </a:r>
            <a:br/>
            <a:r>
              <a:rPr>
                <a:solidFill>
                  <a:srgbClr val="F5EC00"/>
                </a:solidFill>
              </a:rPr>
              <a:t>text</a:t>
            </a:r>
            <a:br>
              <a:rPr>
                <a:solidFill>
                  <a:srgbClr val="F5EC00"/>
                </a:solidFill>
              </a:rPr>
            </a:br>
            <a:endParaRPr>
              <a:solidFill>
                <a:srgbClr val="F5EC00"/>
              </a:solidFill>
            </a:endParaRPr>
          </a:p>
        </p:txBody>
      </p:sp>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blue">
    <p:bg>
      <p:bgPr>
        <a:solidFill>
          <a:srgbClr val="00438A"/>
        </a:solidFill>
        <a:effectLst/>
      </p:bgPr>
    </p:bg>
    <p:spTree>
      <p:nvGrpSpPr>
        <p:cNvPr id="1" name=""/>
        <p:cNvGrpSpPr/>
        <p:nvPr/>
      </p:nvGrpSpPr>
      <p:grpSpPr>
        <a:xfrm>
          <a:off x="0" y="0"/>
          <a:ext cx="0" cy="0"/>
          <a:chOff x="0" y="0"/>
          <a:chExt cx="0" cy="0"/>
        </a:xfrm>
      </p:grpSpPr>
      <p:sp>
        <p:nvSpPr>
          <p:cNvPr id="501" name="Shape 501"/>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02" name="Shape 502"/>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03" name="Shape 503"/>
          <p:cNvSpPr>
            <a:spLocks noGrp="1"/>
          </p:cNvSpPr>
          <p:nvPr>
            <p:ph type="body" sz="quarter" idx="13"/>
          </p:nvPr>
        </p:nvSpPr>
        <p:spPr>
          <a:xfrm>
            <a:off x="272454" y="4070350"/>
            <a:ext cx="12103101" cy="1600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9600" b="1">
                <a:solidFill>
                  <a:srgbClr val="FFFFFF"/>
                </a:solidFill>
                <a:latin typeface="+mn-lt"/>
                <a:ea typeface="+mn-ea"/>
                <a:cs typeface="+mn-cs"/>
                <a:sym typeface="Century Gothic"/>
              </a:defRPr>
            </a:lvl1pPr>
          </a:lstStyle>
          <a:p>
            <a:r>
              <a:t>Text</a:t>
            </a:r>
          </a:p>
        </p:txBody>
      </p:sp>
      <p:sp>
        <p:nvSpPr>
          <p:cNvPr id="504" name="Shape 5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comprehension check">
    <p:bg>
      <p:bgPr>
        <a:solidFill>
          <a:srgbClr val="007B13"/>
        </a:solidFill>
        <a:effectLst/>
      </p:bgPr>
    </p:bg>
    <p:spTree>
      <p:nvGrpSpPr>
        <p:cNvPr id="1" name=""/>
        <p:cNvGrpSpPr/>
        <p:nvPr/>
      </p:nvGrpSpPr>
      <p:grpSpPr>
        <a:xfrm>
          <a:off x="0" y="0"/>
          <a:ext cx="0" cy="0"/>
          <a:chOff x="0" y="0"/>
          <a:chExt cx="0" cy="0"/>
        </a:xfrm>
      </p:grpSpPr>
      <p:sp>
        <p:nvSpPr>
          <p:cNvPr id="511" name="Shape 511"/>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12" name="Shape 512"/>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13" name="Shape 513"/>
          <p:cNvSpPr/>
          <p:nvPr/>
        </p:nvSpPr>
        <p:spPr>
          <a:xfrm rot="16200000">
            <a:off x="-3292377" y="3543300"/>
            <a:ext cx="8184953" cy="1600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defRPr>
            </a:lvl1pPr>
          </a:lstStyle>
          <a:p>
            <a:r>
              <a:t>Para Terminar</a:t>
            </a:r>
          </a:p>
        </p:txBody>
      </p:sp>
      <p:sp>
        <p:nvSpPr>
          <p:cNvPr id="514" name="Shape 514"/>
          <p:cNvSpPr>
            <a:spLocks noGrp="1"/>
          </p:cNvSpPr>
          <p:nvPr>
            <p:ph type="body" idx="13"/>
          </p:nvPr>
        </p:nvSpPr>
        <p:spPr>
          <a:xfrm>
            <a:off x="1592758" y="311150"/>
            <a:ext cx="10744201" cy="7035800"/>
          </a:xfrm>
          <a:prstGeom prst="rect">
            <a:avLst/>
          </a:prstGeom>
          <a:effectLst>
            <a:outerShdw blurRad="25400" dist="76200" dir="2700000" rotWithShape="0">
              <a:srgbClr val="000000">
                <a:alpha val="75000"/>
              </a:srgbClr>
            </a:outerShdw>
          </a:effectLst>
        </p:spPr>
        <p:txBody>
          <a:bodyPr>
            <a:spAutoFit/>
          </a:bodyPr>
          <a:lstStyle/>
          <a:p>
            <a:pPr marL="0" indent="0" algn="ctr">
              <a:spcBef>
                <a:spcPts val="0"/>
              </a:spcBef>
              <a:buSzTx/>
              <a:buNone/>
              <a:defRPr sz="3200" b="1">
                <a:solidFill>
                  <a:srgbClr val="FFFFFF"/>
                </a:solidFill>
                <a:latin typeface="+mn-lt"/>
                <a:ea typeface="+mn-ea"/>
                <a:cs typeface="+mn-cs"/>
                <a:sym typeface="Century Gothic"/>
              </a:defRPr>
            </a:pPr>
            <a:r>
              <a:t>Please write down on your comprehension-check sheet a number from 1 to 10. This number represents how much Spanish you understood in today’s class. 1 means you understood 10% or less. 8 means you understood 80%, 10 means you understood 100%, etc.</a:t>
            </a:r>
          </a:p>
          <a:p>
            <a:pPr marL="0" indent="0" algn="ctr">
              <a:spcBef>
                <a:spcPts val="0"/>
              </a:spcBef>
              <a:buSzTx/>
              <a:buNone/>
              <a:defRPr sz="3200" b="1">
                <a:solidFill>
                  <a:srgbClr val="FFFFFF"/>
                </a:solidFill>
                <a:latin typeface="+mn-lt"/>
                <a:ea typeface="+mn-ea"/>
                <a:cs typeface="+mn-cs"/>
                <a:sym typeface="Century Gothic"/>
              </a:defRPr>
            </a:pPr>
            <a:endParaRPr/>
          </a:p>
          <a:p>
            <a:pPr marL="0" indent="0" algn="ctr">
              <a:spcBef>
                <a:spcPts val="0"/>
              </a:spcBef>
              <a:buSzTx/>
              <a:buNone/>
              <a:defRPr sz="3200" b="1">
                <a:solidFill>
                  <a:srgbClr val="FFFFFF"/>
                </a:solidFill>
                <a:latin typeface="+mn-lt"/>
                <a:ea typeface="+mn-ea"/>
                <a:cs typeface="+mn-cs"/>
                <a:sym typeface="Century Gothic"/>
              </a:defRPr>
            </a:pPr>
            <a:r>
              <a:t>If you have any questions, difficulties, or a troublesome word or words, you may also include them.</a:t>
            </a:r>
          </a:p>
          <a:p>
            <a:pPr marL="0" indent="0" algn="ctr">
              <a:spcBef>
                <a:spcPts val="0"/>
              </a:spcBef>
              <a:buSzTx/>
              <a:buNone/>
              <a:defRPr sz="3200" b="1">
                <a:solidFill>
                  <a:srgbClr val="FFFFFF"/>
                </a:solidFill>
                <a:latin typeface="+mn-lt"/>
                <a:ea typeface="+mn-ea"/>
                <a:cs typeface="+mn-cs"/>
                <a:sym typeface="Century Gothic"/>
              </a:defRPr>
            </a:pPr>
            <a:endParaRPr/>
          </a:p>
          <a:p>
            <a:pPr marL="0" indent="0" algn="ctr">
              <a:spcBef>
                <a:spcPts val="0"/>
              </a:spcBef>
              <a:buSzTx/>
              <a:buNone/>
              <a:defRPr sz="3200" b="1">
                <a:solidFill>
                  <a:srgbClr val="FFFFFF"/>
                </a:solidFill>
                <a:latin typeface="+mn-lt"/>
                <a:ea typeface="+mn-ea"/>
                <a:cs typeface="+mn-cs"/>
                <a:sym typeface="Century Gothic"/>
              </a:defRPr>
            </a:pPr>
            <a:r>
              <a:t>Be sure to write your name on your paper and turn it into your class’ basket before leaving today!</a:t>
            </a:r>
          </a:p>
          <a:p>
            <a:pPr marL="0" indent="0" algn="ctr">
              <a:spcBef>
                <a:spcPts val="0"/>
              </a:spcBef>
              <a:buSzTx/>
              <a:buNone/>
              <a:defRPr sz="3200" b="1">
                <a:solidFill>
                  <a:srgbClr val="FFFFFF"/>
                </a:solidFill>
                <a:latin typeface="+mn-lt"/>
                <a:ea typeface="+mn-ea"/>
                <a:cs typeface="+mn-cs"/>
                <a:sym typeface="Century Gothic"/>
              </a:defRPr>
            </a:pPr>
            <a:endParaRPr/>
          </a:p>
          <a:p>
            <a:pPr marL="0" indent="0" algn="ctr">
              <a:spcBef>
                <a:spcPts val="0"/>
              </a:spcBef>
              <a:buSzTx/>
              <a:buNone/>
              <a:defRPr sz="3200" b="1">
                <a:solidFill>
                  <a:srgbClr val="FFFFFF"/>
                </a:solidFill>
                <a:latin typeface="+mn-lt"/>
                <a:ea typeface="+mn-ea"/>
                <a:cs typeface="+mn-cs"/>
                <a:sym typeface="Century Gothic"/>
              </a:defRPr>
            </a:pPr>
            <a:r>
              <a:t>¡Gracias! ¡Que pasen un buen día!</a:t>
            </a:r>
          </a:p>
        </p:txBody>
      </p:sp>
      <p:sp>
        <p:nvSpPr>
          <p:cNvPr id="515" name="Shape 5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blank green">
    <p:bg>
      <p:bgPr>
        <a:solidFill>
          <a:srgbClr val="007B13"/>
        </a:solidFill>
        <a:effectLst/>
      </p:bgPr>
    </p:bg>
    <p:spTree>
      <p:nvGrpSpPr>
        <p:cNvPr id="1" name=""/>
        <p:cNvGrpSpPr/>
        <p:nvPr/>
      </p:nvGrpSpPr>
      <p:grpSpPr>
        <a:xfrm>
          <a:off x="0" y="0"/>
          <a:ext cx="0" cy="0"/>
          <a:chOff x="0" y="0"/>
          <a:chExt cx="0" cy="0"/>
        </a:xfrm>
      </p:grpSpPr>
      <p:sp>
        <p:nvSpPr>
          <p:cNvPr id="522" name="Shape 522"/>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23" name="Shape 523"/>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24" name="Shape 524"/>
          <p:cNvSpPr>
            <a:spLocks noGrp="1"/>
          </p:cNvSpPr>
          <p:nvPr>
            <p:ph type="body" sz="quarter" idx="13"/>
          </p:nvPr>
        </p:nvSpPr>
        <p:spPr>
          <a:xfrm>
            <a:off x="500558" y="4260850"/>
            <a:ext cx="12001501" cy="1219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7200" b="1">
                <a:solidFill>
                  <a:srgbClr val="FFFFFF"/>
                </a:solidFill>
                <a:latin typeface="+mn-lt"/>
                <a:ea typeface="+mn-ea"/>
                <a:cs typeface="+mn-cs"/>
                <a:sym typeface="Century Gothic"/>
              </a:defRPr>
            </a:lvl1pPr>
          </a:lstStyle>
          <a:p>
            <a:r>
              <a:t>Text</a:t>
            </a:r>
          </a:p>
        </p:txBody>
      </p:sp>
      <p:sp>
        <p:nvSpPr>
          <p:cNvPr id="525" name="Shape 5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class procedure">
    <p:bg>
      <p:bgPr>
        <a:solidFill>
          <a:srgbClr val="FFFB00"/>
        </a:solidFill>
        <a:effectLst/>
      </p:bgPr>
    </p:bg>
    <p:spTree>
      <p:nvGrpSpPr>
        <p:cNvPr id="1" name=""/>
        <p:cNvGrpSpPr/>
        <p:nvPr/>
      </p:nvGrpSpPr>
      <p:grpSpPr>
        <a:xfrm>
          <a:off x="0" y="0"/>
          <a:ext cx="0" cy="0"/>
          <a:chOff x="0" y="0"/>
          <a:chExt cx="0" cy="0"/>
        </a:xfrm>
      </p:grpSpPr>
      <p:sp>
        <p:nvSpPr>
          <p:cNvPr id="532" name="Shape 532"/>
          <p:cNvSpPr/>
          <p:nvPr/>
        </p:nvSpPr>
        <p:spPr>
          <a:xfrm>
            <a:off x="0" y="0"/>
            <a:ext cx="13055600" cy="9867900"/>
          </a:xfrm>
          <a:prstGeom prst="rect">
            <a:avLst/>
          </a:prstGeom>
          <a:solidFill>
            <a:srgbClr val="000000">
              <a:alpha val="3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33" name="Shape 533"/>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34" name="Shape 534"/>
          <p:cNvSpPr/>
          <p:nvPr/>
        </p:nvSpPr>
        <p:spPr>
          <a:xfrm rot="16200000">
            <a:off x="-3041081" y="3416300"/>
            <a:ext cx="7301360" cy="1219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0096FF"/>
                </a:solidFill>
              </a:defRPr>
            </a:lvl1pPr>
          </a:lstStyle>
          <a:p>
            <a:r>
              <a:t>Class Procedure</a:t>
            </a:r>
          </a:p>
        </p:txBody>
      </p:sp>
      <p:sp>
        <p:nvSpPr>
          <p:cNvPr id="535" name="Shape 535"/>
          <p:cNvSpPr>
            <a:spLocks noGrp="1"/>
          </p:cNvSpPr>
          <p:nvPr>
            <p:ph type="body" sz="quarter" idx="13"/>
          </p:nvPr>
        </p:nvSpPr>
        <p:spPr>
          <a:xfrm>
            <a:off x="1326058" y="4445000"/>
            <a:ext cx="11061701" cy="8509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4800" b="1">
                <a:solidFill>
                  <a:srgbClr val="FFFFFF"/>
                </a:solidFill>
                <a:latin typeface="+mn-lt"/>
                <a:ea typeface="+mn-ea"/>
                <a:cs typeface="+mn-cs"/>
                <a:sym typeface="Century Gothic"/>
              </a:defRPr>
            </a:lvl1pPr>
          </a:lstStyle>
          <a:p>
            <a:r>
              <a:t>Text</a:t>
            </a:r>
          </a:p>
        </p:txBody>
      </p:sp>
      <p:sp>
        <p:nvSpPr>
          <p:cNvPr id="536" name="Shape 536"/>
          <p:cNvSpPr>
            <a:spLocks noGrp="1"/>
          </p:cNvSpPr>
          <p:nvPr>
            <p:ph type="body" sz="quarter" idx="14"/>
          </p:nvPr>
        </p:nvSpPr>
        <p:spPr>
          <a:xfrm>
            <a:off x="1320800" y="349250"/>
            <a:ext cx="11061700" cy="1092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6400" b="1">
                <a:solidFill>
                  <a:srgbClr val="FFFB00"/>
                </a:solidFill>
                <a:latin typeface="+mn-lt"/>
                <a:ea typeface="+mn-ea"/>
                <a:cs typeface="+mn-cs"/>
                <a:sym typeface="Century Gothic"/>
              </a:defRPr>
            </a:lvl1pPr>
          </a:lstStyle>
          <a:p>
            <a:r>
              <a:t>title</a:t>
            </a:r>
          </a:p>
        </p:txBody>
      </p:sp>
      <p:sp>
        <p:nvSpPr>
          <p:cNvPr id="537" name="Shape 5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lass expectations">
    <p:bg>
      <p:bgPr>
        <a:solidFill>
          <a:srgbClr val="FFFB00"/>
        </a:solidFill>
        <a:effectLst/>
      </p:bgPr>
    </p:bg>
    <p:spTree>
      <p:nvGrpSpPr>
        <p:cNvPr id="1" name=""/>
        <p:cNvGrpSpPr/>
        <p:nvPr/>
      </p:nvGrpSpPr>
      <p:grpSpPr>
        <a:xfrm>
          <a:off x="0" y="0"/>
          <a:ext cx="0" cy="0"/>
          <a:chOff x="0" y="0"/>
          <a:chExt cx="0" cy="0"/>
        </a:xfrm>
      </p:grpSpPr>
      <p:sp>
        <p:nvSpPr>
          <p:cNvPr id="544" name="Shape 544"/>
          <p:cNvSpPr/>
          <p:nvPr/>
        </p:nvSpPr>
        <p:spPr>
          <a:xfrm>
            <a:off x="0" y="0"/>
            <a:ext cx="13055600" cy="9867900"/>
          </a:xfrm>
          <a:prstGeom prst="rect">
            <a:avLst/>
          </a:prstGeom>
          <a:solidFill>
            <a:srgbClr val="000000">
              <a:alpha val="3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45" name="Shape 545"/>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46" name="Shape 546"/>
          <p:cNvSpPr/>
          <p:nvPr/>
        </p:nvSpPr>
        <p:spPr>
          <a:xfrm rot="16200000">
            <a:off x="-3580434" y="4165600"/>
            <a:ext cx="8380067" cy="12192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b="1">
                <a:solidFill>
                  <a:srgbClr val="0096FF"/>
                </a:solidFill>
              </a:defRPr>
            </a:lvl1pPr>
          </a:lstStyle>
          <a:p>
            <a:r>
              <a:t>Class Expectations</a:t>
            </a:r>
          </a:p>
        </p:txBody>
      </p:sp>
      <p:sp>
        <p:nvSpPr>
          <p:cNvPr id="547" name="Shape 547"/>
          <p:cNvSpPr>
            <a:spLocks noGrp="1"/>
          </p:cNvSpPr>
          <p:nvPr>
            <p:ph type="body" sz="quarter" idx="13"/>
          </p:nvPr>
        </p:nvSpPr>
        <p:spPr>
          <a:xfrm>
            <a:off x="1320800" y="4222750"/>
            <a:ext cx="11061700" cy="1092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6400" b="1">
                <a:solidFill>
                  <a:srgbClr val="FFFB00"/>
                </a:solidFill>
                <a:latin typeface="+mn-lt"/>
                <a:ea typeface="+mn-ea"/>
                <a:cs typeface="+mn-cs"/>
                <a:sym typeface="Century Gothic"/>
              </a:defRPr>
            </a:lvl1pPr>
          </a:lstStyle>
          <a:p>
            <a:r>
              <a:t>title</a:t>
            </a:r>
          </a:p>
        </p:txBody>
      </p:sp>
      <p:sp>
        <p:nvSpPr>
          <p:cNvPr id="548" name="Shape 5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lank black">
    <p:bg>
      <p:bgPr>
        <a:solidFill>
          <a:srgbClr val="000000"/>
        </a:solidFill>
        <a:effectLst/>
      </p:bgPr>
    </p:bg>
    <p:spTree>
      <p:nvGrpSpPr>
        <p:cNvPr id="1" name=""/>
        <p:cNvGrpSpPr/>
        <p:nvPr/>
      </p:nvGrpSpPr>
      <p:grpSpPr>
        <a:xfrm>
          <a:off x="0" y="0"/>
          <a:ext cx="0" cy="0"/>
          <a:chOff x="0" y="0"/>
          <a:chExt cx="0" cy="0"/>
        </a:xfrm>
      </p:grpSpPr>
      <p:sp>
        <p:nvSpPr>
          <p:cNvPr id="555" name="Shape 555"/>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56" name="Shape 556"/>
          <p:cNvSpPr>
            <a:spLocks noGrp="1"/>
          </p:cNvSpPr>
          <p:nvPr>
            <p:ph type="body" sz="quarter" idx="13"/>
          </p:nvPr>
        </p:nvSpPr>
        <p:spPr>
          <a:xfrm>
            <a:off x="335458" y="4260850"/>
            <a:ext cx="12331701" cy="1219200"/>
          </a:xfrm>
          <a:prstGeom prst="rect">
            <a:avLst/>
          </a:prstGeom>
        </p:spPr>
        <p:txBody>
          <a:bodyPr>
            <a:spAutoFit/>
          </a:bodyPr>
          <a:lstStyle>
            <a:lvl1pPr marL="0" indent="0" algn="ctr">
              <a:spcBef>
                <a:spcPts val="0"/>
              </a:spcBef>
              <a:buSzTx/>
              <a:buNone/>
              <a:defRPr sz="7200" b="1">
                <a:solidFill>
                  <a:srgbClr val="FFFFFF"/>
                </a:solidFill>
                <a:effectLst>
                  <a:outerShdw blurRad="25400" dist="76200" dir="2700000" rotWithShape="0">
                    <a:srgbClr val="000000">
                      <a:alpha val="75000"/>
                    </a:srgbClr>
                  </a:outerShdw>
                </a:effectLst>
                <a:latin typeface="+mn-lt"/>
                <a:ea typeface="+mn-ea"/>
                <a:cs typeface="+mn-cs"/>
                <a:sym typeface="Century Gothic"/>
              </a:defRPr>
            </a:lvl1pPr>
          </a:lstStyle>
          <a:p>
            <a:r>
              <a:t>Text</a:t>
            </a:r>
          </a:p>
        </p:txBody>
      </p:sp>
      <p:sp>
        <p:nvSpPr>
          <p:cNvPr id="557" name="Shape 5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lank gray">
    <p:spTree>
      <p:nvGrpSpPr>
        <p:cNvPr id="1" name=""/>
        <p:cNvGrpSpPr/>
        <p:nvPr/>
      </p:nvGrpSpPr>
      <p:grpSpPr>
        <a:xfrm>
          <a:off x="0" y="0"/>
          <a:ext cx="0" cy="0"/>
          <a:chOff x="0" y="0"/>
          <a:chExt cx="0" cy="0"/>
        </a:xfrm>
      </p:grpSpPr>
      <p:sp>
        <p:nvSpPr>
          <p:cNvPr id="564" name="Shape 564"/>
          <p:cNvSpPr>
            <a:spLocks noGrp="1"/>
          </p:cNvSpPr>
          <p:nvPr>
            <p:ph type="body" sz="quarter" idx="13"/>
          </p:nvPr>
        </p:nvSpPr>
        <p:spPr>
          <a:xfrm>
            <a:off x="259258" y="4260850"/>
            <a:ext cx="12484101" cy="1219200"/>
          </a:xfrm>
          <a:prstGeom prst="rect">
            <a:avLst/>
          </a:prstGeom>
        </p:spPr>
        <p:txBody>
          <a:bodyPr>
            <a:spAutoFit/>
          </a:bodyPr>
          <a:lstStyle>
            <a:lvl1pPr marL="0" indent="0" algn="ctr">
              <a:spcBef>
                <a:spcPts val="0"/>
              </a:spcBef>
              <a:buSzTx/>
              <a:buNone/>
              <a:defRPr sz="7200" b="1">
                <a:solidFill>
                  <a:srgbClr val="FFFFFF"/>
                </a:solidFill>
                <a:effectLst>
                  <a:outerShdw blurRad="25400" dist="76200" dir="2700000" rotWithShape="0">
                    <a:srgbClr val="000000">
                      <a:alpha val="75000"/>
                    </a:srgbClr>
                  </a:outerShdw>
                </a:effectLst>
                <a:latin typeface="+mn-lt"/>
                <a:ea typeface="+mn-ea"/>
                <a:cs typeface="+mn-cs"/>
                <a:sym typeface="Century Gothic"/>
              </a:defRPr>
            </a:lvl1pPr>
          </a:lstStyle>
          <a:p>
            <a:r>
              <a:t>Text</a:t>
            </a:r>
          </a:p>
        </p:txBody>
      </p:sp>
      <p:sp>
        <p:nvSpPr>
          <p:cNvPr id="565" name="Shape 5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white">
    <p:bg>
      <p:bgPr>
        <a:solidFill>
          <a:srgbClr val="FFFFFF"/>
        </a:solidFill>
        <a:effectLst/>
      </p:bgPr>
    </p:bg>
    <p:spTree>
      <p:nvGrpSpPr>
        <p:cNvPr id="1" name=""/>
        <p:cNvGrpSpPr/>
        <p:nvPr/>
      </p:nvGrpSpPr>
      <p:grpSpPr>
        <a:xfrm>
          <a:off x="0" y="0"/>
          <a:ext cx="0" cy="0"/>
          <a:chOff x="0" y="0"/>
          <a:chExt cx="0" cy="0"/>
        </a:xfrm>
      </p:grpSpPr>
      <p:sp>
        <p:nvSpPr>
          <p:cNvPr id="572" name="Shape 572"/>
          <p:cNvSpPr>
            <a:spLocks noGrp="1"/>
          </p:cNvSpPr>
          <p:nvPr>
            <p:ph type="body" sz="quarter" idx="13"/>
          </p:nvPr>
        </p:nvSpPr>
        <p:spPr>
          <a:xfrm>
            <a:off x="221158" y="4260850"/>
            <a:ext cx="12573001" cy="1219200"/>
          </a:xfrm>
          <a:prstGeom prst="rect">
            <a:avLst/>
          </a:prstGeom>
        </p:spPr>
        <p:txBody>
          <a:bodyPr>
            <a:spAutoFit/>
          </a:bodyPr>
          <a:lstStyle>
            <a:lvl1pPr marL="0" indent="0" algn="ctr">
              <a:spcBef>
                <a:spcPts val="0"/>
              </a:spcBef>
              <a:buSzTx/>
              <a:buNone/>
              <a:defRPr sz="7200" b="1">
                <a:latin typeface="+mn-lt"/>
                <a:ea typeface="+mn-ea"/>
                <a:cs typeface="+mn-cs"/>
                <a:sym typeface="Century Gothic"/>
              </a:defRPr>
            </a:lvl1pPr>
          </a:lstStyle>
          <a:p>
            <a:r>
              <a:t>Text</a:t>
            </a:r>
          </a:p>
        </p:txBody>
      </p:sp>
      <p:sp>
        <p:nvSpPr>
          <p:cNvPr id="573" name="Shape 5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Spanish 2 Title">
    <p:spTree>
      <p:nvGrpSpPr>
        <p:cNvPr id="1" name=""/>
        <p:cNvGrpSpPr/>
        <p:nvPr/>
      </p:nvGrpSpPr>
      <p:grpSpPr>
        <a:xfrm>
          <a:off x="0" y="0"/>
          <a:ext cx="0" cy="0"/>
          <a:chOff x="0" y="0"/>
          <a:chExt cx="0" cy="0"/>
        </a:xfrm>
      </p:grpSpPr>
      <p:grpSp>
        <p:nvGrpSpPr>
          <p:cNvPr id="582" name="Group 582"/>
          <p:cNvGrpSpPr/>
          <p:nvPr/>
        </p:nvGrpSpPr>
        <p:grpSpPr>
          <a:xfrm>
            <a:off x="1305520" y="2249884"/>
            <a:ext cx="10375901" cy="1866281"/>
            <a:chOff x="0" y="1984"/>
            <a:chExt cx="10375900" cy="1866279"/>
          </a:xfrm>
        </p:grpSpPr>
        <p:sp>
          <p:nvSpPr>
            <p:cNvPr id="580" name="Shape 580"/>
            <p:cNvSpPr/>
            <p:nvPr/>
          </p:nvSpPr>
          <p:spPr>
            <a:xfrm>
              <a:off x="0" y="1984"/>
              <a:ext cx="10375900" cy="1659732"/>
            </a:xfrm>
            <a:prstGeom prst="rect">
              <a:avLst/>
            </a:prstGeom>
            <a:noFill/>
            <a:ln w="12700" cap="flat">
              <a:noFill/>
              <a:miter lim="400000"/>
            </a:ln>
            <a:effectLst>
              <a:outerShdw blurRad="25400" dist="1143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9600">
                  <a:solidFill>
                    <a:srgbClr val="65E100"/>
                  </a:solidFill>
                  <a:latin typeface="Mistral"/>
                  <a:ea typeface="Mistral"/>
                  <a:cs typeface="Mistral"/>
                  <a:sym typeface="Mistral"/>
                </a:defRPr>
              </a:pPr>
              <a:r>
                <a:t>Immediate </a:t>
              </a:r>
              <a:r>
                <a:rPr>
                  <a:latin typeface="Britannic Bold"/>
                  <a:ea typeface="Britannic Bold"/>
                  <a:cs typeface="Britannic Bold"/>
                  <a:sym typeface="Britannic Bold"/>
                </a:rPr>
                <a:t>Immersion</a:t>
              </a:r>
            </a:p>
          </p:txBody>
        </p:sp>
        <p:sp>
          <p:nvSpPr>
            <p:cNvPr id="581" name="Shape 581"/>
            <p:cNvSpPr/>
            <p:nvPr/>
          </p:nvSpPr>
          <p:spPr>
            <a:xfrm>
              <a:off x="5905202" y="1421035"/>
              <a:ext cx="4343996"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rial"/>
                  <a:ea typeface="Arial"/>
                  <a:cs typeface="Arial"/>
                  <a:sym typeface="Arial"/>
                </a:defRPr>
              </a:lvl1pPr>
            </a:lstStyle>
            <a:p>
              <a:r>
                <a:t>Language-Immersion Naturally.</a:t>
              </a:r>
            </a:p>
          </p:txBody>
        </p:sp>
      </p:grpSp>
      <p:sp>
        <p:nvSpPr>
          <p:cNvPr id="583" name="Shape 583"/>
          <p:cNvSpPr/>
          <p:nvPr/>
        </p:nvSpPr>
        <p:spPr>
          <a:xfrm>
            <a:off x="2145704" y="4953000"/>
            <a:ext cx="8708232" cy="2349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400">
                <a:solidFill>
                  <a:srgbClr val="C12AAB"/>
                </a:solidFill>
                <a:effectLst>
                  <a:outerShdw blurRad="25400" dist="114300" dir="2700000" rotWithShape="0">
                    <a:srgbClr val="000000">
                      <a:alpha val="75000"/>
                    </a:srgbClr>
                  </a:outerShdw>
                </a:effectLst>
              </a:defRPr>
            </a:lvl1pPr>
          </a:lstStyle>
          <a:p>
            <a:r>
              <a:t>español 2</a:t>
            </a:r>
          </a:p>
        </p:txBody>
      </p:sp>
      <p:pic>
        <p:nvPicPr>
          <p:cNvPr id="584" name="tfj-logo.png"/>
          <p:cNvPicPr>
            <a:picLocks noChangeAspect="1"/>
          </p:cNvPicPr>
          <p:nvPr/>
        </p:nvPicPr>
        <p:blipFill>
          <a:blip r:embed="rId2">
            <a:extLst/>
          </a:blip>
          <a:stretch>
            <a:fillRect/>
          </a:stretch>
        </p:blipFill>
        <p:spPr>
          <a:xfrm>
            <a:off x="10007600" y="8775700"/>
            <a:ext cx="2870200" cy="850900"/>
          </a:xfrm>
          <a:prstGeom prst="rect">
            <a:avLst/>
          </a:prstGeom>
          <a:ln w="12700">
            <a:miter lim="400000"/>
          </a:ln>
        </p:spPr>
      </p:pic>
      <p:sp>
        <p:nvSpPr>
          <p:cNvPr id="585" name="Shape 585"/>
          <p:cNvSpPr>
            <a:spLocks noGrp="1"/>
          </p:cNvSpPr>
          <p:nvPr>
            <p:ph type="body" sz="quarter" idx="13"/>
          </p:nvPr>
        </p:nvSpPr>
        <p:spPr>
          <a:xfrm>
            <a:off x="51370" y="9231535"/>
            <a:ext cx="4083101" cy="447230"/>
          </a:xfrm>
          <a:prstGeom prst="rect">
            <a:avLst/>
          </a:prstGeom>
          <a:effectLst>
            <a:outerShdw blurRad="12700" dist="76200" dir="2700000" rotWithShape="0">
              <a:srgbClr val="000000">
                <a:alpha val="75000"/>
              </a:srgbClr>
            </a:outerShdw>
          </a:effectLst>
        </p:spPr>
        <p:txBody>
          <a:bodyPr wrap="none">
            <a:spAutoFit/>
          </a:bodyPr>
          <a:lstStyle>
            <a:lvl1pPr marL="0" indent="0" algn="ctr">
              <a:spcBef>
                <a:spcPts val="0"/>
              </a:spcBef>
              <a:buSzTx/>
              <a:buNone/>
              <a:defRPr sz="2400">
                <a:solidFill>
                  <a:srgbClr val="FFFFFF"/>
                </a:solidFill>
                <a:latin typeface="Arial"/>
                <a:ea typeface="Arial"/>
                <a:cs typeface="Arial"/>
                <a:sym typeface="Arial"/>
              </a:defRPr>
            </a:lvl1pPr>
          </a:lstStyle>
          <a:p>
            <a:r>
              <a:t>copyright © teachforjune.com</a:t>
            </a:r>
          </a:p>
        </p:txBody>
      </p:sp>
      <p:sp>
        <p:nvSpPr>
          <p:cNvPr id="586" name="Shape 5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Spanish 3 Title">
    <p:spTree>
      <p:nvGrpSpPr>
        <p:cNvPr id="1" name=""/>
        <p:cNvGrpSpPr/>
        <p:nvPr/>
      </p:nvGrpSpPr>
      <p:grpSpPr>
        <a:xfrm>
          <a:off x="0" y="0"/>
          <a:ext cx="0" cy="0"/>
          <a:chOff x="0" y="0"/>
          <a:chExt cx="0" cy="0"/>
        </a:xfrm>
      </p:grpSpPr>
      <p:grpSp>
        <p:nvGrpSpPr>
          <p:cNvPr id="595" name="Group 595"/>
          <p:cNvGrpSpPr/>
          <p:nvPr/>
        </p:nvGrpSpPr>
        <p:grpSpPr>
          <a:xfrm>
            <a:off x="1305520" y="2249884"/>
            <a:ext cx="10375901" cy="1866281"/>
            <a:chOff x="0" y="1984"/>
            <a:chExt cx="10375900" cy="1866279"/>
          </a:xfrm>
        </p:grpSpPr>
        <p:sp>
          <p:nvSpPr>
            <p:cNvPr id="593" name="Shape 593"/>
            <p:cNvSpPr/>
            <p:nvPr/>
          </p:nvSpPr>
          <p:spPr>
            <a:xfrm>
              <a:off x="0" y="1984"/>
              <a:ext cx="10375900" cy="1659732"/>
            </a:xfrm>
            <a:prstGeom prst="rect">
              <a:avLst/>
            </a:prstGeom>
            <a:noFill/>
            <a:ln w="12700" cap="flat">
              <a:noFill/>
              <a:miter lim="400000"/>
            </a:ln>
            <a:effectLst>
              <a:outerShdw blurRad="25400" dist="1143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9600">
                  <a:solidFill>
                    <a:srgbClr val="C12AAB"/>
                  </a:solidFill>
                  <a:latin typeface="Mistral"/>
                  <a:ea typeface="Mistral"/>
                  <a:cs typeface="Mistral"/>
                  <a:sym typeface="Mistral"/>
                </a:defRPr>
              </a:pPr>
              <a:r>
                <a:t>Immediate </a:t>
              </a:r>
              <a:r>
                <a:rPr>
                  <a:latin typeface="Britannic Bold"/>
                  <a:ea typeface="Britannic Bold"/>
                  <a:cs typeface="Britannic Bold"/>
                  <a:sym typeface="Britannic Bold"/>
                </a:rPr>
                <a:t>Immersion</a:t>
              </a:r>
            </a:p>
          </p:txBody>
        </p:sp>
        <p:sp>
          <p:nvSpPr>
            <p:cNvPr id="594" name="Shape 594"/>
            <p:cNvSpPr/>
            <p:nvPr/>
          </p:nvSpPr>
          <p:spPr>
            <a:xfrm>
              <a:off x="5905202" y="1421035"/>
              <a:ext cx="4343996"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rial"/>
                  <a:ea typeface="Arial"/>
                  <a:cs typeface="Arial"/>
                  <a:sym typeface="Arial"/>
                </a:defRPr>
              </a:lvl1pPr>
            </a:lstStyle>
            <a:p>
              <a:r>
                <a:t>Language-Immersion Naturally.</a:t>
              </a:r>
            </a:p>
          </p:txBody>
        </p:sp>
      </p:grpSp>
      <p:sp>
        <p:nvSpPr>
          <p:cNvPr id="596" name="Shape 596"/>
          <p:cNvSpPr/>
          <p:nvPr/>
        </p:nvSpPr>
        <p:spPr>
          <a:xfrm>
            <a:off x="2145704" y="4953000"/>
            <a:ext cx="8708232" cy="2349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400">
                <a:solidFill>
                  <a:srgbClr val="65E100"/>
                </a:solidFill>
                <a:effectLst>
                  <a:outerShdw blurRad="25400" dist="114300" dir="2700000" rotWithShape="0">
                    <a:srgbClr val="000000">
                      <a:alpha val="75000"/>
                    </a:srgbClr>
                  </a:outerShdw>
                </a:effectLst>
              </a:defRPr>
            </a:lvl1pPr>
          </a:lstStyle>
          <a:p>
            <a:r>
              <a:t>español 3</a:t>
            </a:r>
          </a:p>
        </p:txBody>
      </p:sp>
      <p:pic>
        <p:nvPicPr>
          <p:cNvPr id="597" name="tfj-logo.png"/>
          <p:cNvPicPr>
            <a:picLocks noChangeAspect="1"/>
          </p:cNvPicPr>
          <p:nvPr/>
        </p:nvPicPr>
        <p:blipFill>
          <a:blip r:embed="rId2">
            <a:extLst/>
          </a:blip>
          <a:stretch>
            <a:fillRect/>
          </a:stretch>
        </p:blipFill>
        <p:spPr>
          <a:xfrm>
            <a:off x="10007600" y="8775700"/>
            <a:ext cx="2870200" cy="850900"/>
          </a:xfrm>
          <a:prstGeom prst="rect">
            <a:avLst/>
          </a:prstGeom>
          <a:ln w="12700">
            <a:miter lim="400000"/>
          </a:ln>
        </p:spPr>
      </p:pic>
      <p:sp>
        <p:nvSpPr>
          <p:cNvPr id="598" name="Shape 598"/>
          <p:cNvSpPr>
            <a:spLocks noGrp="1"/>
          </p:cNvSpPr>
          <p:nvPr>
            <p:ph type="body" sz="quarter" idx="13"/>
          </p:nvPr>
        </p:nvSpPr>
        <p:spPr>
          <a:xfrm>
            <a:off x="51370" y="9231535"/>
            <a:ext cx="4083101" cy="447230"/>
          </a:xfrm>
          <a:prstGeom prst="rect">
            <a:avLst/>
          </a:prstGeom>
          <a:effectLst>
            <a:outerShdw blurRad="12700" dist="76200" dir="2700000" rotWithShape="0">
              <a:srgbClr val="000000">
                <a:alpha val="75000"/>
              </a:srgbClr>
            </a:outerShdw>
          </a:effectLst>
        </p:spPr>
        <p:txBody>
          <a:bodyPr wrap="none">
            <a:spAutoFit/>
          </a:bodyPr>
          <a:lstStyle>
            <a:lvl1pPr marL="0" indent="0" algn="ctr">
              <a:spcBef>
                <a:spcPts val="0"/>
              </a:spcBef>
              <a:buSzTx/>
              <a:buNone/>
              <a:defRPr sz="2400">
                <a:solidFill>
                  <a:srgbClr val="FFFFFF"/>
                </a:solidFill>
                <a:latin typeface="Arial"/>
                <a:ea typeface="Arial"/>
                <a:cs typeface="Arial"/>
                <a:sym typeface="Arial"/>
              </a:defRPr>
            </a:lvl1pPr>
          </a:lstStyle>
          <a:p>
            <a:r>
              <a:t>copyright © teachforjune.com</a:t>
            </a:r>
          </a:p>
        </p:txBody>
      </p:sp>
      <p:sp>
        <p:nvSpPr>
          <p:cNvPr id="599" name="Shape 5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weekend">
    <p:bg>
      <p:bgPr>
        <a:solidFill>
          <a:srgbClr val="FF2600"/>
        </a:solidFill>
        <a:effectLst/>
      </p:bgPr>
    </p:bg>
    <p:spTree>
      <p:nvGrpSpPr>
        <p:cNvPr id="1" name=""/>
        <p:cNvGrpSpPr/>
        <p:nvPr/>
      </p:nvGrpSpPr>
      <p:grpSpPr>
        <a:xfrm>
          <a:off x="0" y="0"/>
          <a:ext cx="0" cy="0"/>
          <a:chOff x="0" y="0"/>
          <a:chExt cx="0" cy="0"/>
        </a:xfrm>
      </p:grpSpPr>
      <p:sp>
        <p:nvSpPr>
          <p:cNvPr id="53" name="Shape 53"/>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4" name="Shape 54"/>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55" name="Shape 55"/>
          <p:cNvSpPr>
            <a:spLocks noGrp="1"/>
          </p:cNvSpPr>
          <p:nvPr>
            <p:ph type="body" sz="quarter" idx="13"/>
          </p:nvPr>
        </p:nvSpPr>
        <p:spPr>
          <a:xfrm>
            <a:off x="10915774" y="8813800"/>
            <a:ext cx="1607493"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1.1, 1.2</a:t>
            </a:r>
          </a:p>
        </p:txBody>
      </p:sp>
      <p:sp>
        <p:nvSpPr>
          <p:cNvPr id="56" name="Shape 56"/>
          <p:cNvSpPr>
            <a:spLocks noGrp="1"/>
          </p:cNvSpPr>
          <p:nvPr>
            <p:ph type="body" sz="quarter" idx="14"/>
          </p:nvPr>
        </p:nvSpPr>
        <p:spPr>
          <a:xfrm rot="16200000">
            <a:off x="-3465315" y="3797300"/>
            <a:ext cx="8394701" cy="14605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9600" b="1">
                <a:solidFill>
                  <a:srgbClr val="0096FF"/>
                </a:solidFill>
                <a:latin typeface="Arial"/>
                <a:ea typeface="Arial"/>
                <a:cs typeface="Arial"/>
                <a:sym typeface="Arial"/>
              </a:defRPr>
            </a:lvl1pPr>
          </a:lstStyle>
          <a:p>
            <a:r>
              <a:t>Para Empezar</a:t>
            </a:r>
          </a:p>
        </p:txBody>
      </p:sp>
      <p:sp>
        <p:nvSpPr>
          <p:cNvPr id="57" name="Shape 57"/>
          <p:cNvSpPr>
            <a:spLocks noGrp="1"/>
          </p:cNvSpPr>
          <p:nvPr>
            <p:ph type="body" sz="quarter" idx="15"/>
          </p:nvPr>
        </p:nvSpPr>
        <p:spPr>
          <a:xfrm>
            <a:off x="1562100" y="2362200"/>
            <a:ext cx="11176000" cy="19558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6400" b="1">
                <a:solidFill>
                  <a:srgbClr val="FFFB00"/>
                </a:solidFill>
                <a:latin typeface="Arial"/>
                <a:ea typeface="Arial"/>
                <a:cs typeface="Arial"/>
                <a:sym typeface="Arial"/>
              </a:defRPr>
            </a:lvl1pPr>
          </a:lstStyle>
          <a:p>
            <a:r>
              <a:t>¿Qué hiciste durante el fin de semana?</a:t>
            </a:r>
          </a:p>
        </p:txBody>
      </p:sp>
      <p:sp>
        <p:nvSpPr>
          <p:cNvPr id="58" name="Shape 58"/>
          <p:cNvSpPr>
            <a:spLocks noGrp="1"/>
          </p:cNvSpPr>
          <p:nvPr>
            <p:ph type="body" sz="half" idx="16"/>
          </p:nvPr>
        </p:nvSpPr>
        <p:spPr>
          <a:xfrm>
            <a:off x="1485900" y="4645471"/>
            <a:ext cx="11087100" cy="2875658"/>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4800" b="1">
                <a:solidFill>
                  <a:srgbClr val="FFFFFF"/>
                </a:solidFill>
                <a:latin typeface="Arial"/>
                <a:ea typeface="Arial"/>
                <a:cs typeface="Arial"/>
                <a:sym typeface="Arial"/>
              </a:defRPr>
            </a:lvl1pPr>
          </a:lstStyle>
          <a:p>
            <a:r>
              <a:t>On your pink sheet, write 3 things you did this weekend in Spanish. Be prepared to talk about them with the class.</a:t>
            </a:r>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Spanish 4 Title">
    <p:spTree>
      <p:nvGrpSpPr>
        <p:cNvPr id="1" name=""/>
        <p:cNvGrpSpPr/>
        <p:nvPr/>
      </p:nvGrpSpPr>
      <p:grpSpPr>
        <a:xfrm>
          <a:off x="0" y="0"/>
          <a:ext cx="0" cy="0"/>
          <a:chOff x="0" y="0"/>
          <a:chExt cx="0" cy="0"/>
        </a:xfrm>
      </p:grpSpPr>
      <p:grpSp>
        <p:nvGrpSpPr>
          <p:cNvPr id="608" name="Group 608"/>
          <p:cNvGrpSpPr/>
          <p:nvPr/>
        </p:nvGrpSpPr>
        <p:grpSpPr>
          <a:xfrm>
            <a:off x="1305520" y="2249884"/>
            <a:ext cx="10375901" cy="1866281"/>
            <a:chOff x="0" y="1984"/>
            <a:chExt cx="10375900" cy="1866279"/>
          </a:xfrm>
        </p:grpSpPr>
        <p:sp>
          <p:nvSpPr>
            <p:cNvPr id="606" name="Shape 606"/>
            <p:cNvSpPr/>
            <p:nvPr/>
          </p:nvSpPr>
          <p:spPr>
            <a:xfrm>
              <a:off x="0" y="1984"/>
              <a:ext cx="10375900" cy="1659732"/>
            </a:xfrm>
            <a:prstGeom prst="rect">
              <a:avLst/>
            </a:prstGeom>
            <a:noFill/>
            <a:ln w="12700" cap="flat">
              <a:noFill/>
              <a:miter lim="400000"/>
            </a:ln>
            <a:effectLst>
              <a:outerShdw blurRad="25400" dist="1143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9600">
                  <a:solidFill>
                    <a:srgbClr val="FF6A00"/>
                  </a:solidFill>
                  <a:latin typeface="Mistral"/>
                  <a:ea typeface="Mistral"/>
                  <a:cs typeface="Mistral"/>
                  <a:sym typeface="Mistral"/>
                </a:defRPr>
              </a:pPr>
              <a:r>
                <a:t>Immediate </a:t>
              </a:r>
              <a:r>
                <a:rPr>
                  <a:latin typeface="Britannic Bold"/>
                  <a:ea typeface="Britannic Bold"/>
                  <a:cs typeface="Britannic Bold"/>
                  <a:sym typeface="Britannic Bold"/>
                </a:rPr>
                <a:t>Immersion</a:t>
              </a:r>
            </a:p>
          </p:txBody>
        </p:sp>
        <p:sp>
          <p:nvSpPr>
            <p:cNvPr id="607" name="Shape 607"/>
            <p:cNvSpPr/>
            <p:nvPr/>
          </p:nvSpPr>
          <p:spPr>
            <a:xfrm>
              <a:off x="5905202" y="1421035"/>
              <a:ext cx="4343996"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rial"/>
                  <a:ea typeface="Arial"/>
                  <a:cs typeface="Arial"/>
                  <a:sym typeface="Arial"/>
                </a:defRPr>
              </a:lvl1pPr>
            </a:lstStyle>
            <a:p>
              <a:r>
                <a:t>Language-Immersion Naturally.</a:t>
              </a:r>
            </a:p>
          </p:txBody>
        </p:sp>
      </p:grpSp>
      <p:sp>
        <p:nvSpPr>
          <p:cNvPr id="609" name="Shape 609"/>
          <p:cNvSpPr/>
          <p:nvPr/>
        </p:nvSpPr>
        <p:spPr>
          <a:xfrm>
            <a:off x="2145704" y="4953000"/>
            <a:ext cx="8708232" cy="2349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400">
                <a:solidFill>
                  <a:srgbClr val="0096FF"/>
                </a:solidFill>
                <a:effectLst>
                  <a:outerShdw blurRad="25400" dist="114300" dir="2700000" rotWithShape="0">
                    <a:srgbClr val="000000">
                      <a:alpha val="75000"/>
                    </a:srgbClr>
                  </a:outerShdw>
                </a:effectLst>
              </a:defRPr>
            </a:lvl1pPr>
          </a:lstStyle>
          <a:p>
            <a:r>
              <a:t>español 4</a:t>
            </a:r>
          </a:p>
        </p:txBody>
      </p:sp>
      <p:pic>
        <p:nvPicPr>
          <p:cNvPr id="610" name="tfj-logo.png"/>
          <p:cNvPicPr>
            <a:picLocks noChangeAspect="1"/>
          </p:cNvPicPr>
          <p:nvPr/>
        </p:nvPicPr>
        <p:blipFill>
          <a:blip r:embed="rId2">
            <a:extLst/>
          </a:blip>
          <a:stretch>
            <a:fillRect/>
          </a:stretch>
        </p:blipFill>
        <p:spPr>
          <a:xfrm>
            <a:off x="10007600" y="8775700"/>
            <a:ext cx="2870200" cy="850900"/>
          </a:xfrm>
          <a:prstGeom prst="rect">
            <a:avLst/>
          </a:prstGeom>
          <a:ln w="12700">
            <a:miter lim="400000"/>
          </a:ln>
        </p:spPr>
      </p:pic>
      <p:sp>
        <p:nvSpPr>
          <p:cNvPr id="611" name="Shape 611"/>
          <p:cNvSpPr>
            <a:spLocks noGrp="1"/>
          </p:cNvSpPr>
          <p:nvPr>
            <p:ph type="body" sz="quarter" idx="13"/>
          </p:nvPr>
        </p:nvSpPr>
        <p:spPr>
          <a:xfrm>
            <a:off x="51370" y="9231535"/>
            <a:ext cx="4083101" cy="447230"/>
          </a:xfrm>
          <a:prstGeom prst="rect">
            <a:avLst/>
          </a:prstGeom>
          <a:effectLst>
            <a:outerShdw blurRad="12700" dist="76200" dir="2700000" rotWithShape="0">
              <a:srgbClr val="000000">
                <a:alpha val="75000"/>
              </a:srgbClr>
            </a:outerShdw>
          </a:effectLst>
        </p:spPr>
        <p:txBody>
          <a:bodyPr wrap="none">
            <a:spAutoFit/>
          </a:bodyPr>
          <a:lstStyle>
            <a:lvl1pPr marL="0" indent="0" algn="ctr">
              <a:spcBef>
                <a:spcPts val="0"/>
              </a:spcBef>
              <a:buSzTx/>
              <a:buNone/>
              <a:defRPr sz="2400">
                <a:solidFill>
                  <a:srgbClr val="FFFFFF"/>
                </a:solidFill>
                <a:latin typeface="Arial"/>
                <a:ea typeface="Arial"/>
                <a:cs typeface="Arial"/>
                <a:sym typeface="Arial"/>
              </a:defRPr>
            </a:lvl1pPr>
          </a:lstStyle>
          <a:p>
            <a:r>
              <a:t>copyright © teachforjune.com</a:t>
            </a:r>
          </a:p>
        </p:txBody>
      </p:sp>
      <p:sp>
        <p:nvSpPr>
          <p:cNvPr id="612" name="Shape 6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AP Spanish Title">
    <p:spTree>
      <p:nvGrpSpPr>
        <p:cNvPr id="1" name=""/>
        <p:cNvGrpSpPr/>
        <p:nvPr/>
      </p:nvGrpSpPr>
      <p:grpSpPr>
        <a:xfrm>
          <a:off x="0" y="0"/>
          <a:ext cx="0" cy="0"/>
          <a:chOff x="0" y="0"/>
          <a:chExt cx="0" cy="0"/>
        </a:xfrm>
      </p:grpSpPr>
      <p:grpSp>
        <p:nvGrpSpPr>
          <p:cNvPr id="621" name="Group 621"/>
          <p:cNvGrpSpPr/>
          <p:nvPr/>
        </p:nvGrpSpPr>
        <p:grpSpPr>
          <a:xfrm>
            <a:off x="1305520" y="2249884"/>
            <a:ext cx="10375901" cy="1866281"/>
            <a:chOff x="0" y="1984"/>
            <a:chExt cx="10375900" cy="1866279"/>
          </a:xfrm>
        </p:grpSpPr>
        <p:sp>
          <p:nvSpPr>
            <p:cNvPr id="619" name="Shape 619"/>
            <p:cNvSpPr/>
            <p:nvPr/>
          </p:nvSpPr>
          <p:spPr>
            <a:xfrm>
              <a:off x="0" y="1984"/>
              <a:ext cx="10375900" cy="1659732"/>
            </a:xfrm>
            <a:prstGeom prst="rect">
              <a:avLst/>
            </a:prstGeom>
            <a:noFill/>
            <a:ln w="12700" cap="flat">
              <a:noFill/>
              <a:miter lim="400000"/>
            </a:ln>
            <a:effectLst>
              <a:outerShdw blurRad="25400" dist="1143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9600">
                  <a:solidFill>
                    <a:srgbClr val="F0254A"/>
                  </a:solidFill>
                  <a:latin typeface="Mistral"/>
                  <a:ea typeface="Mistral"/>
                  <a:cs typeface="Mistral"/>
                  <a:sym typeface="Mistral"/>
                </a:defRPr>
              </a:pPr>
              <a:r>
                <a:t>Immediate </a:t>
              </a:r>
              <a:r>
                <a:rPr>
                  <a:latin typeface="Britannic Bold"/>
                  <a:ea typeface="Britannic Bold"/>
                  <a:cs typeface="Britannic Bold"/>
                  <a:sym typeface="Britannic Bold"/>
                </a:rPr>
                <a:t>Immersion</a:t>
              </a:r>
            </a:p>
          </p:txBody>
        </p:sp>
        <p:sp>
          <p:nvSpPr>
            <p:cNvPr id="620" name="Shape 620"/>
            <p:cNvSpPr/>
            <p:nvPr/>
          </p:nvSpPr>
          <p:spPr>
            <a:xfrm>
              <a:off x="5905202" y="1421035"/>
              <a:ext cx="4343996" cy="447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rial"/>
                  <a:ea typeface="Arial"/>
                  <a:cs typeface="Arial"/>
                  <a:sym typeface="Arial"/>
                </a:defRPr>
              </a:lvl1pPr>
            </a:lstStyle>
            <a:p>
              <a:r>
                <a:t>Language-Immersion Naturally.</a:t>
              </a:r>
            </a:p>
          </p:txBody>
        </p:sp>
      </p:grpSp>
      <p:sp>
        <p:nvSpPr>
          <p:cNvPr id="622" name="Shape 622"/>
          <p:cNvSpPr/>
          <p:nvPr/>
        </p:nvSpPr>
        <p:spPr>
          <a:xfrm>
            <a:off x="1434901" y="4953000"/>
            <a:ext cx="10129839" cy="2349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400">
                <a:solidFill>
                  <a:srgbClr val="FFC300"/>
                </a:solidFill>
                <a:effectLst>
                  <a:outerShdw blurRad="25400" dist="114300" dir="2700000" rotWithShape="0">
                    <a:srgbClr val="000000">
                      <a:alpha val="75000"/>
                    </a:srgbClr>
                  </a:outerShdw>
                </a:effectLst>
              </a:defRPr>
            </a:lvl1pPr>
          </a:lstStyle>
          <a:p>
            <a:r>
              <a:t>español AP</a:t>
            </a:r>
          </a:p>
        </p:txBody>
      </p:sp>
      <p:pic>
        <p:nvPicPr>
          <p:cNvPr id="623" name="tfj-logo.png"/>
          <p:cNvPicPr>
            <a:picLocks noChangeAspect="1"/>
          </p:cNvPicPr>
          <p:nvPr/>
        </p:nvPicPr>
        <p:blipFill>
          <a:blip r:embed="rId2">
            <a:extLst/>
          </a:blip>
          <a:stretch>
            <a:fillRect/>
          </a:stretch>
        </p:blipFill>
        <p:spPr>
          <a:xfrm>
            <a:off x="10007600" y="8775700"/>
            <a:ext cx="2870200" cy="850900"/>
          </a:xfrm>
          <a:prstGeom prst="rect">
            <a:avLst/>
          </a:prstGeom>
          <a:ln w="12700">
            <a:miter lim="400000"/>
          </a:ln>
        </p:spPr>
      </p:pic>
      <p:sp>
        <p:nvSpPr>
          <p:cNvPr id="624" name="Shape 624"/>
          <p:cNvSpPr>
            <a:spLocks noGrp="1"/>
          </p:cNvSpPr>
          <p:nvPr>
            <p:ph type="body" sz="quarter" idx="13"/>
          </p:nvPr>
        </p:nvSpPr>
        <p:spPr>
          <a:xfrm>
            <a:off x="51370" y="9231535"/>
            <a:ext cx="4083101" cy="447230"/>
          </a:xfrm>
          <a:prstGeom prst="rect">
            <a:avLst/>
          </a:prstGeom>
          <a:effectLst>
            <a:outerShdw blurRad="12700" dist="76200" dir="2700000" rotWithShape="0">
              <a:srgbClr val="000000">
                <a:alpha val="75000"/>
              </a:srgbClr>
            </a:outerShdw>
          </a:effectLst>
        </p:spPr>
        <p:txBody>
          <a:bodyPr wrap="none">
            <a:spAutoFit/>
          </a:bodyPr>
          <a:lstStyle>
            <a:lvl1pPr marL="0" indent="0" algn="ctr">
              <a:spcBef>
                <a:spcPts val="0"/>
              </a:spcBef>
              <a:buSzTx/>
              <a:buNone/>
              <a:defRPr sz="2400">
                <a:solidFill>
                  <a:srgbClr val="FFFFFF"/>
                </a:solidFill>
                <a:latin typeface="Arial"/>
                <a:ea typeface="Arial"/>
                <a:cs typeface="Arial"/>
                <a:sym typeface="Arial"/>
              </a:defRPr>
            </a:lvl1pPr>
          </a:lstStyle>
          <a:p>
            <a:r>
              <a:t>copyright © teachforjune.com</a:t>
            </a:r>
          </a:p>
        </p:txBody>
      </p:sp>
      <p:sp>
        <p:nvSpPr>
          <p:cNvPr id="625" name="Shape 6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photo credits">
    <p:bg>
      <p:bgPr>
        <a:solidFill>
          <a:srgbClr val="000000"/>
        </a:solidFill>
        <a:effectLst/>
      </p:bgPr>
    </p:bg>
    <p:spTree>
      <p:nvGrpSpPr>
        <p:cNvPr id="1" name=""/>
        <p:cNvGrpSpPr/>
        <p:nvPr/>
      </p:nvGrpSpPr>
      <p:grpSpPr>
        <a:xfrm>
          <a:off x="0" y="0"/>
          <a:ext cx="0" cy="0"/>
          <a:chOff x="0" y="0"/>
          <a:chExt cx="0" cy="0"/>
        </a:xfrm>
      </p:grpSpPr>
      <p:sp>
        <p:nvSpPr>
          <p:cNvPr id="632" name="Shape 632"/>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633" name="Shape 633"/>
          <p:cNvSpPr>
            <a:spLocks noGrp="1"/>
          </p:cNvSpPr>
          <p:nvPr>
            <p:ph type="body" sz="quarter" idx="13"/>
          </p:nvPr>
        </p:nvSpPr>
        <p:spPr>
          <a:xfrm>
            <a:off x="260598" y="2146300"/>
            <a:ext cx="12471401" cy="469900"/>
          </a:xfrm>
          <a:prstGeom prst="rect">
            <a:avLst/>
          </a:prstGeom>
        </p:spPr>
        <p:txBody>
          <a:bodyPr anchor="t">
            <a:spAutoFit/>
          </a:bodyPr>
          <a:lstStyle>
            <a:lvl1pPr marL="0" indent="0">
              <a:spcBef>
                <a:spcPts val="0"/>
              </a:spcBef>
              <a:buSzTx/>
              <a:buNone/>
              <a:defRPr sz="2400">
                <a:solidFill>
                  <a:srgbClr val="FFFFFF"/>
                </a:solidFill>
                <a:latin typeface="+mn-lt"/>
                <a:ea typeface="+mn-ea"/>
                <a:cs typeface="+mn-cs"/>
                <a:sym typeface="Century Gothic"/>
              </a:defRPr>
            </a:lvl1pPr>
          </a:lstStyle>
          <a:p>
            <a:r>
              <a:t>1. Text</a:t>
            </a:r>
          </a:p>
        </p:txBody>
      </p:sp>
      <p:sp>
        <p:nvSpPr>
          <p:cNvPr id="634" name="Shape 634"/>
          <p:cNvSpPr>
            <a:spLocks noGrp="1"/>
          </p:cNvSpPr>
          <p:nvPr>
            <p:ph type="body" sz="quarter" idx="14"/>
          </p:nvPr>
        </p:nvSpPr>
        <p:spPr>
          <a:xfrm>
            <a:off x="360858" y="387350"/>
            <a:ext cx="12331701" cy="1219200"/>
          </a:xfrm>
          <a:prstGeom prst="rect">
            <a:avLst/>
          </a:prstGeom>
        </p:spPr>
        <p:txBody>
          <a:bodyPr>
            <a:spAutoFit/>
          </a:bodyPr>
          <a:lstStyle>
            <a:lvl1pPr marL="0" indent="0" algn="ctr">
              <a:spcBef>
                <a:spcPts val="0"/>
              </a:spcBef>
              <a:buSzTx/>
              <a:buNone/>
              <a:defRPr sz="7200" b="1">
                <a:solidFill>
                  <a:srgbClr val="FFFB00"/>
                </a:solidFill>
                <a:effectLst>
                  <a:outerShdw blurRad="25400" dist="76200" dir="2700000" rotWithShape="0">
                    <a:srgbClr val="000000">
                      <a:alpha val="75000"/>
                    </a:srgbClr>
                  </a:outerShdw>
                </a:effectLst>
                <a:latin typeface="+mn-lt"/>
                <a:ea typeface="+mn-ea"/>
                <a:cs typeface="+mn-cs"/>
                <a:sym typeface="Century Gothic"/>
              </a:defRPr>
            </a:lvl1pPr>
          </a:lstStyle>
          <a:p>
            <a:r>
              <a:t>Photo Credits</a:t>
            </a:r>
          </a:p>
        </p:txBody>
      </p:sp>
      <p:sp>
        <p:nvSpPr>
          <p:cNvPr id="635" name="Shape 6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culture title">
    <p:spTree>
      <p:nvGrpSpPr>
        <p:cNvPr id="1" name=""/>
        <p:cNvGrpSpPr/>
        <p:nvPr/>
      </p:nvGrpSpPr>
      <p:grpSpPr>
        <a:xfrm>
          <a:off x="0" y="0"/>
          <a:ext cx="0" cy="0"/>
          <a:chOff x="0" y="0"/>
          <a:chExt cx="0" cy="0"/>
        </a:xfrm>
      </p:grpSpPr>
      <p:pic>
        <p:nvPicPr>
          <p:cNvPr id="642" name="tfj-logo.png"/>
          <p:cNvPicPr>
            <a:picLocks noChangeAspect="1"/>
          </p:cNvPicPr>
          <p:nvPr/>
        </p:nvPicPr>
        <p:blipFill>
          <a:blip r:embed="rId2">
            <a:extLst/>
          </a:blip>
          <a:stretch>
            <a:fillRect/>
          </a:stretch>
        </p:blipFill>
        <p:spPr>
          <a:xfrm>
            <a:off x="10007600" y="8775700"/>
            <a:ext cx="2870200" cy="850900"/>
          </a:xfrm>
          <a:prstGeom prst="rect">
            <a:avLst/>
          </a:prstGeom>
          <a:ln w="12700">
            <a:miter lim="400000"/>
          </a:ln>
        </p:spPr>
      </p:pic>
      <p:sp>
        <p:nvSpPr>
          <p:cNvPr id="643" name="Shape 643"/>
          <p:cNvSpPr>
            <a:spLocks noGrp="1"/>
          </p:cNvSpPr>
          <p:nvPr>
            <p:ph type="body" idx="13"/>
          </p:nvPr>
        </p:nvSpPr>
        <p:spPr>
          <a:xfrm>
            <a:off x="-127000" y="-114300"/>
            <a:ext cx="13258800" cy="9969500"/>
          </a:xfrm>
          <a:prstGeom prst="rect">
            <a:avLst/>
          </a:prstGeom>
          <a:solidFill>
            <a:srgbClr val="000000">
              <a:alpha val="50000"/>
            </a:srgbClr>
          </a:solidFill>
          <a:ln w="25400"/>
        </p:spPr>
        <p:txBody>
          <a:bodyPr>
            <a:noAutofit/>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644" name="Shape 644"/>
          <p:cNvSpPr>
            <a:spLocks noGrp="1"/>
          </p:cNvSpPr>
          <p:nvPr>
            <p:ph type="body" sz="quarter" idx="14"/>
          </p:nvPr>
        </p:nvSpPr>
        <p:spPr>
          <a:xfrm>
            <a:off x="335458" y="4260850"/>
            <a:ext cx="12331701" cy="1219200"/>
          </a:xfrm>
          <a:prstGeom prst="rect">
            <a:avLst/>
          </a:prstGeom>
          <a:effectLst>
            <a:outerShdw blurRad="12700" dist="114300" dir="2700000" rotWithShape="0">
              <a:srgbClr val="000000">
                <a:alpha val="75000"/>
              </a:srgbClr>
            </a:outerShdw>
          </a:effectLst>
        </p:spPr>
        <p:txBody>
          <a:bodyPr>
            <a:spAutoFit/>
          </a:bodyPr>
          <a:lstStyle>
            <a:lvl1pPr marL="0" indent="0" algn="ctr">
              <a:spcBef>
                <a:spcPts val="0"/>
              </a:spcBef>
              <a:buSzTx/>
              <a:buNone/>
              <a:defRPr sz="7200" b="1">
                <a:solidFill>
                  <a:srgbClr val="0096FF"/>
                </a:solidFill>
                <a:latin typeface="+mn-lt"/>
                <a:ea typeface="+mn-ea"/>
                <a:cs typeface="+mn-cs"/>
                <a:sym typeface="Century Gothic"/>
              </a:defRPr>
            </a:lvl1pPr>
          </a:lstStyle>
          <a:p>
            <a:r>
              <a:t>title</a:t>
            </a:r>
          </a:p>
        </p:txBody>
      </p:sp>
      <p:sp>
        <p:nvSpPr>
          <p:cNvPr id="645" name="Shape 645"/>
          <p:cNvSpPr>
            <a:spLocks noGrp="1"/>
          </p:cNvSpPr>
          <p:nvPr>
            <p:ph type="body" sz="quarter" idx="15"/>
          </p:nvPr>
        </p:nvSpPr>
        <p:spPr>
          <a:xfrm>
            <a:off x="51370" y="9231535"/>
            <a:ext cx="4845845" cy="447230"/>
          </a:xfrm>
          <a:prstGeom prst="rect">
            <a:avLst/>
          </a:prstGeom>
          <a:effectLst>
            <a:outerShdw blurRad="12700" dist="76200" dir="2700000" rotWithShape="0">
              <a:srgbClr val="000000">
                <a:alpha val="75000"/>
              </a:srgbClr>
            </a:outerShdw>
          </a:effectLst>
        </p:spPr>
        <p:txBody>
          <a:bodyPr wrap="none">
            <a:spAutoFit/>
          </a:bodyPr>
          <a:lstStyle>
            <a:lvl1pPr marL="0" indent="0">
              <a:spcBef>
                <a:spcPts val="0"/>
              </a:spcBef>
              <a:buSzTx/>
              <a:buNone/>
              <a:defRPr sz="2400">
                <a:solidFill>
                  <a:srgbClr val="FFFFFF"/>
                </a:solidFill>
                <a:latin typeface="Arial"/>
                <a:ea typeface="Arial"/>
                <a:cs typeface="Arial"/>
                <a:sym typeface="Arial"/>
              </a:defRPr>
            </a:lvl1pPr>
          </a:lstStyle>
          <a:p>
            <a:r>
              <a:t>copyright © 2014 teachforjune.com</a:t>
            </a:r>
          </a:p>
        </p:txBody>
      </p:sp>
      <p:sp>
        <p:nvSpPr>
          <p:cNvPr id="646" name="Shape 646"/>
          <p:cNvSpPr>
            <a:spLocks noGrp="1"/>
          </p:cNvSpPr>
          <p:nvPr>
            <p:ph type="body" sz="quarter" idx="16"/>
          </p:nvPr>
        </p:nvSpPr>
        <p:spPr>
          <a:xfrm rot="16200000">
            <a:off x="-77044" y="8581107"/>
            <a:ext cx="605583" cy="447229"/>
          </a:xfrm>
          <a:prstGeom prst="rect">
            <a:avLst/>
          </a:prstGeom>
        </p:spPr>
        <p:txBody>
          <a:bodyPr wrap="none">
            <a:spAutoFit/>
          </a:bodyPr>
          <a:lstStyle>
            <a:lvl1pPr marL="0" indent="0" defTabSz="457200">
              <a:lnSpc>
                <a:spcPts val="4400"/>
              </a:lnSpc>
              <a:spcBef>
                <a:spcPts val="0"/>
              </a:spcBef>
              <a:buSzTx/>
              <a:buNone/>
              <a:defRPr sz="2400">
                <a:solidFill>
                  <a:srgbClr val="FFFFFF"/>
                </a:solidFill>
                <a:latin typeface="Arial"/>
                <a:ea typeface="Arial"/>
                <a:cs typeface="Arial"/>
                <a:sym typeface="Arial"/>
              </a:defRPr>
            </a:lvl1pPr>
          </a:lstStyle>
          <a:p>
            <a:r>
              <a:t>text</a:t>
            </a:r>
          </a:p>
        </p:txBody>
      </p:sp>
      <p:sp>
        <p:nvSpPr>
          <p:cNvPr id="647" name="Shape 647"/>
          <p:cNvSpPr>
            <a:spLocks noGrp="1"/>
          </p:cNvSpPr>
          <p:nvPr>
            <p:ph type="pic" sz="quarter" idx="17"/>
          </p:nvPr>
        </p:nvSpPr>
        <p:spPr>
          <a:xfrm>
            <a:off x="9702601" y="8211145"/>
            <a:ext cx="3479940" cy="2616621"/>
          </a:xfrm>
          <a:prstGeom prst="rect">
            <a:avLst/>
          </a:prstGeom>
          <a:effectLst>
            <a:outerShdw blurRad="88900" dist="114300" dir="2700000" rotWithShape="0">
              <a:srgbClr val="000000">
                <a:alpha val="67000"/>
              </a:srgbClr>
            </a:outerShdw>
          </a:effectLst>
        </p:spPr>
        <p:txBody>
          <a:bodyPr lIns="91439" tIns="45719" rIns="91439" bIns="45719" anchor="t">
            <a:noAutofit/>
          </a:bodyPr>
          <a:lstStyle/>
          <a:p>
            <a:endParaRPr/>
          </a:p>
        </p:txBody>
      </p:sp>
      <p:sp>
        <p:nvSpPr>
          <p:cNvPr id="648" name="Shape 6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culture slide">
    <p:bg>
      <p:bgPr>
        <a:solidFill>
          <a:srgbClr val="00438A"/>
        </a:solidFill>
        <a:effectLst/>
      </p:bgPr>
    </p:bg>
    <p:spTree>
      <p:nvGrpSpPr>
        <p:cNvPr id="1" name=""/>
        <p:cNvGrpSpPr/>
        <p:nvPr/>
      </p:nvGrpSpPr>
      <p:grpSpPr>
        <a:xfrm>
          <a:off x="0" y="0"/>
          <a:ext cx="0" cy="0"/>
          <a:chOff x="0" y="0"/>
          <a:chExt cx="0" cy="0"/>
        </a:xfrm>
      </p:grpSpPr>
      <p:sp>
        <p:nvSpPr>
          <p:cNvPr id="655" name="Shape 655"/>
          <p:cNvSpPr>
            <a:spLocks noGrp="1"/>
          </p:cNvSpPr>
          <p:nvPr>
            <p:ph type="body" idx="13"/>
          </p:nvPr>
        </p:nvSpPr>
        <p:spPr>
          <a:xfrm>
            <a:off x="-127000" y="-114300"/>
            <a:ext cx="13258800" cy="9969500"/>
          </a:xfrm>
          <a:prstGeom prst="rect">
            <a:avLst/>
          </a:prstGeom>
          <a:solidFill>
            <a:srgbClr val="000000">
              <a:alpha val="50000"/>
            </a:srgbClr>
          </a:solidFill>
          <a:ln w="25400"/>
        </p:spPr>
        <p:txBody>
          <a:bodyPr>
            <a:noAutofit/>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656" name="Shape 656"/>
          <p:cNvSpPr>
            <a:spLocks noGrp="1"/>
          </p:cNvSpPr>
          <p:nvPr>
            <p:ph type="body" sz="quarter" idx="14"/>
          </p:nvPr>
        </p:nvSpPr>
        <p:spPr>
          <a:xfrm>
            <a:off x="398958" y="4445000"/>
            <a:ext cx="12204701" cy="850900"/>
          </a:xfrm>
          <a:prstGeom prst="rect">
            <a:avLst/>
          </a:prstGeom>
        </p:spPr>
        <p:txBody>
          <a:bodyPr>
            <a:spAutoFit/>
          </a:bodyPr>
          <a:lstStyle>
            <a:lvl1pPr marL="0" indent="0" algn="ctr">
              <a:spcBef>
                <a:spcPts val="0"/>
              </a:spcBef>
              <a:buSzTx/>
              <a:buNone/>
              <a:defRPr sz="4800" b="1">
                <a:solidFill>
                  <a:srgbClr val="FFFFFF"/>
                </a:solidFill>
                <a:effectLst>
                  <a:outerShdw blurRad="25400" dist="114300" dir="2700000" rotWithShape="0">
                    <a:srgbClr val="000000">
                      <a:alpha val="75000"/>
                    </a:srgbClr>
                  </a:outerShdw>
                </a:effectLst>
                <a:latin typeface="+mn-lt"/>
                <a:ea typeface="+mn-ea"/>
                <a:cs typeface="+mn-cs"/>
                <a:sym typeface="Century Gothic"/>
              </a:defRPr>
            </a:lvl1pPr>
          </a:lstStyle>
          <a:p>
            <a:r>
              <a:t>Texto</a:t>
            </a:r>
          </a:p>
        </p:txBody>
      </p:sp>
      <p:sp>
        <p:nvSpPr>
          <p:cNvPr id="657" name="Shape 657"/>
          <p:cNvSpPr>
            <a:spLocks noGrp="1"/>
          </p:cNvSpPr>
          <p:nvPr>
            <p:ph type="body" sz="quarter" idx="15"/>
          </p:nvPr>
        </p:nvSpPr>
        <p:spPr>
          <a:xfrm rot="16200000">
            <a:off x="-77044" y="8581107"/>
            <a:ext cx="605583" cy="447229"/>
          </a:xfrm>
          <a:prstGeom prst="rect">
            <a:avLst/>
          </a:prstGeom>
        </p:spPr>
        <p:txBody>
          <a:bodyPr wrap="none">
            <a:spAutoFit/>
          </a:bodyPr>
          <a:lstStyle>
            <a:lvl1pPr marL="0" indent="0" defTabSz="457200">
              <a:lnSpc>
                <a:spcPts val="4400"/>
              </a:lnSpc>
              <a:spcBef>
                <a:spcPts val="0"/>
              </a:spcBef>
              <a:buSzTx/>
              <a:buNone/>
              <a:defRPr sz="2400">
                <a:solidFill>
                  <a:srgbClr val="FFFFFF"/>
                </a:solidFill>
                <a:latin typeface="Arial"/>
                <a:ea typeface="Arial"/>
                <a:cs typeface="Arial"/>
                <a:sym typeface="Arial"/>
              </a:defRPr>
            </a:lvl1pPr>
          </a:lstStyle>
          <a:p>
            <a:r>
              <a:t>text</a:t>
            </a:r>
          </a:p>
        </p:txBody>
      </p:sp>
      <p:sp>
        <p:nvSpPr>
          <p:cNvPr id="658" name="Shape 658"/>
          <p:cNvSpPr>
            <a:spLocks noGrp="1"/>
          </p:cNvSpPr>
          <p:nvPr>
            <p:ph type="body" sz="quarter" idx="16"/>
          </p:nvPr>
        </p:nvSpPr>
        <p:spPr>
          <a:xfrm>
            <a:off x="10076879" y="9156700"/>
            <a:ext cx="2801988"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2.1, 2.2, 3.2, 4.2</a:t>
            </a:r>
          </a:p>
        </p:txBody>
      </p:sp>
      <p:sp>
        <p:nvSpPr>
          <p:cNvPr id="659" name="Shape 6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story frame">
    <p:bg>
      <p:bgPr>
        <a:solidFill>
          <a:srgbClr val="FFFFFF"/>
        </a:solidFill>
        <a:effectLst/>
      </p:bgPr>
    </p:bg>
    <p:spTree>
      <p:nvGrpSpPr>
        <p:cNvPr id="1" name=""/>
        <p:cNvGrpSpPr/>
        <p:nvPr/>
      </p:nvGrpSpPr>
      <p:grpSpPr>
        <a:xfrm>
          <a:off x="0" y="0"/>
          <a:ext cx="0" cy="0"/>
          <a:chOff x="0" y="0"/>
          <a:chExt cx="0" cy="0"/>
        </a:xfrm>
      </p:grpSpPr>
      <p:sp>
        <p:nvSpPr>
          <p:cNvPr id="666" name="Shape 666"/>
          <p:cNvSpPr>
            <a:spLocks noGrp="1"/>
          </p:cNvSpPr>
          <p:nvPr>
            <p:ph type="body" sz="quarter" idx="13"/>
          </p:nvPr>
        </p:nvSpPr>
        <p:spPr>
          <a:xfrm>
            <a:off x="852022" y="279400"/>
            <a:ext cx="991754" cy="723900"/>
          </a:xfrm>
          <a:prstGeom prst="rect">
            <a:avLst/>
          </a:prstGeom>
        </p:spPr>
        <p:txBody>
          <a:bodyPr wrap="none" anchor="t">
            <a:spAutoFit/>
          </a:bodyPr>
          <a:lstStyle>
            <a:lvl1pPr marL="0" indent="0">
              <a:spcBef>
                <a:spcPts val="0"/>
              </a:spcBef>
              <a:buSzTx/>
              <a:buNone/>
            </a:lvl1pPr>
          </a:lstStyle>
          <a:p>
            <a:r>
              <a:t>text</a:t>
            </a:r>
          </a:p>
        </p:txBody>
      </p:sp>
      <p:sp>
        <p:nvSpPr>
          <p:cNvPr id="667" name="Shape 667"/>
          <p:cNvSpPr>
            <a:spLocks noGrp="1"/>
          </p:cNvSpPr>
          <p:nvPr>
            <p:ph type="pic" idx="14"/>
          </p:nvPr>
        </p:nvSpPr>
        <p:spPr>
          <a:xfrm>
            <a:off x="3893425" y="3124121"/>
            <a:ext cx="9098675" cy="6515101"/>
          </a:xfrm>
          <a:prstGeom prst="rect">
            <a:avLst/>
          </a:prstGeom>
        </p:spPr>
        <p:txBody>
          <a:bodyPr lIns="91439" tIns="45719" rIns="91439" bIns="45719" anchor="t">
            <a:noAutofit/>
          </a:bodyPr>
          <a:lstStyle/>
          <a:p>
            <a:endParaRPr/>
          </a:p>
        </p:txBody>
      </p:sp>
      <p:sp>
        <p:nvSpPr>
          <p:cNvPr id="668" name="Shape 6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French 1 Title">
    <p:spTree>
      <p:nvGrpSpPr>
        <p:cNvPr id="1" name=""/>
        <p:cNvGrpSpPr/>
        <p:nvPr/>
      </p:nvGrpSpPr>
      <p:grpSpPr>
        <a:xfrm>
          <a:off x="0" y="0"/>
          <a:ext cx="0" cy="0"/>
          <a:chOff x="0" y="0"/>
          <a:chExt cx="0" cy="0"/>
        </a:xfrm>
      </p:grpSpPr>
      <p:sp>
        <p:nvSpPr>
          <p:cNvPr id="675" name="Shape 675"/>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676" name="Shape 6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morpheme">
    <p:bg>
      <p:bgPr>
        <a:solidFill>
          <a:srgbClr val="FF2600"/>
        </a:solidFill>
        <a:effectLst/>
      </p:bgPr>
    </p:bg>
    <p:spTree>
      <p:nvGrpSpPr>
        <p:cNvPr id="1" name=""/>
        <p:cNvGrpSpPr/>
        <p:nvPr/>
      </p:nvGrpSpPr>
      <p:grpSpPr>
        <a:xfrm>
          <a:off x="0" y="0"/>
          <a:ext cx="0" cy="0"/>
          <a:chOff x="0" y="0"/>
          <a:chExt cx="0" cy="0"/>
        </a:xfrm>
      </p:grpSpPr>
      <p:sp>
        <p:nvSpPr>
          <p:cNvPr id="66" name="Shape 66"/>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67" name="Shape 67"/>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68" name="Shape 68"/>
          <p:cNvSpPr/>
          <p:nvPr/>
        </p:nvSpPr>
        <p:spPr>
          <a:xfrm rot="16200000">
            <a:off x="-1861047" y="2178050"/>
            <a:ext cx="5195293" cy="14605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latin typeface="Arial"/>
                <a:ea typeface="Arial"/>
                <a:cs typeface="Arial"/>
                <a:sym typeface="Arial"/>
              </a:defRPr>
            </a:lvl1pPr>
          </a:lstStyle>
          <a:p>
            <a:r>
              <a:t>Morfema</a:t>
            </a:r>
          </a:p>
        </p:txBody>
      </p:sp>
      <p:sp>
        <p:nvSpPr>
          <p:cNvPr id="69" name="Shape 69"/>
          <p:cNvSpPr>
            <a:spLocks noGrp="1"/>
          </p:cNvSpPr>
          <p:nvPr>
            <p:ph type="body" sz="quarter" idx="13"/>
          </p:nvPr>
        </p:nvSpPr>
        <p:spPr>
          <a:xfrm>
            <a:off x="10915774" y="8813800"/>
            <a:ext cx="1607493"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3.1, 4.1</a:t>
            </a:r>
          </a:p>
        </p:txBody>
      </p:sp>
      <p:sp>
        <p:nvSpPr>
          <p:cNvPr id="70" name="Shape 70"/>
          <p:cNvSpPr>
            <a:spLocks noGrp="1"/>
          </p:cNvSpPr>
          <p:nvPr>
            <p:ph type="body" sz="quarter" idx="14"/>
          </p:nvPr>
        </p:nvSpPr>
        <p:spPr>
          <a:xfrm>
            <a:off x="1592957" y="317500"/>
            <a:ext cx="11176001" cy="1117600"/>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7200" b="1">
                <a:solidFill>
                  <a:srgbClr val="FFFB00"/>
                </a:solidFill>
                <a:latin typeface="Arial"/>
                <a:ea typeface="Arial"/>
                <a:cs typeface="Arial"/>
                <a:sym typeface="Arial"/>
              </a:defRPr>
            </a:lvl1pPr>
          </a:lstStyle>
          <a:p>
            <a:r>
              <a:t>FAC/FACT=to make</a:t>
            </a:r>
          </a:p>
        </p:txBody>
      </p:sp>
      <p:sp>
        <p:nvSpPr>
          <p:cNvPr id="71" name="Shape 71"/>
          <p:cNvSpPr>
            <a:spLocks noGrp="1"/>
          </p:cNvSpPr>
          <p:nvPr>
            <p:ph type="body" sz="quarter" idx="15"/>
          </p:nvPr>
        </p:nvSpPr>
        <p:spPr>
          <a:xfrm>
            <a:off x="1606351" y="2238821"/>
            <a:ext cx="10744201" cy="780158"/>
          </a:xfrm>
          <a:prstGeom prst="rect">
            <a:avLst/>
          </a:prstGeom>
          <a:effectLst>
            <a:outerShdw blurRad="25400" dist="76200" dir="2700000" rotWithShape="0">
              <a:srgbClr val="000000">
                <a:alpha val="75000"/>
              </a:srgbClr>
            </a:outerShdw>
          </a:effectLst>
        </p:spPr>
        <p:txBody>
          <a:bodyPr>
            <a:spAutoFit/>
          </a:bodyPr>
          <a:lstStyle>
            <a:lvl1pPr marL="0" indent="0">
              <a:spcBef>
                <a:spcPts val="0"/>
              </a:spcBef>
              <a:buSzTx/>
              <a:buNone/>
              <a:defRPr sz="4800" b="1">
                <a:solidFill>
                  <a:srgbClr val="FFFFFF"/>
                </a:solidFill>
                <a:latin typeface="Arial"/>
                <a:ea typeface="Arial"/>
                <a:cs typeface="Arial"/>
                <a:sym typeface="Arial"/>
              </a:defRPr>
            </a:lvl1pPr>
          </a:lstStyle>
          <a:p>
            <a:r>
              <a:t>word = word</a:t>
            </a:r>
          </a:p>
        </p:txBody>
      </p:sp>
      <p:sp>
        <p:nvSpPr>
          <p:cNvPr id="72" name="Shape 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agenda">
    <p:bg>
      <p:bgPr>
        <a:solidFill>
          <a:srgbClr val="FF2600"/>
        </a:solidFill>
        <a:effectLst/>
      </p:bgPr>
    </p:bg>
    <p:spTree>
      <p:nvGrpSpPr>
        <p:cNvPr id="1" name=""/>
        <p:cNvGrpSpPr/>
        <p:nvPr/>
      </p:nvGrpSpPr>
      <p:grpSpPr>
        <a:xfrm>
          <a:off x="0" y="0"/>
          <a:ext cx="0" cy="0"/>
          <a:chOff x="0" y="0"/>
          <a:chExt cx="0" cy="0"/>
        </a:xfrm>
      </p:grpSpPr>
      <p:sp>
        <p:nvSpPr>
          <p:cNvPr id="79" name="Shape 79"/>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80" name="Shape 80"/>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81" name="Shape 81"/>
          <p:cNvSpPr/>
          <p:nvPr/>
        </p:nvSpPr>
        <p:spPr>
          <a:xfrm rot="16200000">
            <a:off x="-1922264" y="2914650"/>
            <a:ext cx="5308601" cy="14605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9600" b="1">
                <a:solidFill>
                  <a:srgbClr val="0096FF"/>
                </a:solidFill>
                <a:latin typeface="Arial"/>
                <a:ea typeface="Arial"/>
                <a:cs typeface="Arial"/>
                <a:sym typeface="Arial"/>
              </a:defRPr>
            </a:lvl1pPr>
          </a:lstStyle>
          <a:p>
            <a:r>
              <a:t>Agenda</a:t>
            </a:r>
          </a:p>
        </p:txBody>
      </p:sp>
      <p:sp>
        <p:nvSpPr>
          <p:cNvPr id="82" name="Shape 82"/>
          <p:cNvSpPr>
            <a:spLocks noGrp="1"/>
          </p:cNvSpPr>
          <p:nvPr>
            <p:ph type="body" sz="quarter" idx="13"/>
          </p:nvPr>
        </p:nvSpPr>
        <p:spPr>
          <a:xfrm>
            <a:off x="370085" y="806450"/>
            <a:ext cx="12052301" cy="1092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6400" b="1">
                <a:solidFill>
                  <a:srgbClr val="FFFB00"/>
                </a:solidFill>
                <a:latin typeface="+mn-lt"/>
                <a:ea typeface="+mn-ea"/>
                <a:cs typeface="+mn-cs"/>
                <a:sym typeface="Century Gothic"/>
              </a:defRPr>
            </a:lvl1pPr>
          </a:lstStyle>
          <a:p>
            <a:r>
              <a:t>lunes</a:t>
            </a:r>
          </a:p>
        </p:txBody>
      </p:sp>
      <p:sp>
        <p:nvSpPr>
          <p:cNvPr id="83" name="Shape 83"/>
          <p:cNvSpPr>
            <a:spLocks noGrp="1"/>
          </p:cNvSpPr>
          <p:nvPr>
            <p:ph type="body" sz="quarter" idx="14"/>
          </p:nvPr>
        </p:nvSpPr>
        <p:spPr>
          <a:xfrm>
            <a:off x="381000" y="2082800"/>
            <a:ext cx="12052300" cy="6604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3600">
                <a:solidFill>
                  <a:srgbClr val="FFFFFF"/>
                </a:solidFill>
                <a:latin typeface="+mn-lt"/>
                <a:ea typeface="+mn-ea"/>
                <a:cs typeface="+mn-cs"/>
                <a:sym typeface="Century Gothic"/>
              </a:defRPr>
            </a:lvl1pPr>
          </a:lstStyle>
          <a:p>
            <a:r>
              <a:t>text</a:t>
            </a:r>
          </a:p>
        </p:txBody>
      </p:sp>
      <p:sp>
        <p:nvSpPr>
          <p:cNvPr id="84" name="Shape 84"/>
          <p:cNvSpPr>
            <a:spLocks noGrp="1"/>
          </p:cNvSpPr>
          <p:nvPr>
            <p:ph type="body" sz="quarter" idx="15"/>
          </p:nvPr>
        </p:nvSpPr>
        <p:spPr>
          <a:xfrm>
            <a:off x="381000" y="2933700"/>
            <a:ext cx="12052300" cy="1092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6400" b="1">
                <a:solidFill>
                  <a:srgbClr val="FFFB00"/>
                </a:solidFill>
                <a:latin typeface="+mn-lt"/>
                <a:ea typeface="+mn-ea"/>
                <a:cs typeface="+mn-cs"/>
                <a:sym typeface="Century Gothic"/>
              </a:defRPr>
            </a:lvl1pPr>
          </a:lstStyle>
          <a:p>
            <a:r>
              <a:t>martes</a:t>
            </a:r>
          </a:p>
        </p:txBody>
      </p:sp>
      <p:sp>
        <p:nvSpPr>
          <p:cNvPr id="85" name="Shape 85"/>
          <p:cNvSpPr>
            <a:spLocks noGrp="1"/>
          </p:cNvSpPr>
          <p:nvPr>
            <p:ph type="body" sz="quarter" idx="16"/>
          </p:nvPr>
        </p:nvSpPr>
        <p:spPr>
          <a:xfrm>
            <a:off x="381000" y="4216400"/>
            <a:ext cx="12052300" cy="6604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3600">
                <a:solidFill>
                  <a:srgbClr val="FFFFFF"/>
                </a:solidFill>
                <a:latin typeface="+mn-lt"/>
                <a:ea typeface="+mn-ea"/>
                <a:cs typeface="+mn-cs"/>
                <a:sym typeface="Century Gothic"/>
              </a:defRPr>
            </a:lvl1pPr>
          </a:lstStyle>
          <a:p>
            <a:r>
              <a:t>text</a:t>
            </a:r>
          </a:p>
        </p:txBody>
      </p:sp>
      <p:sp>
        <p:nvSpPr>
          <p:cNvPr id="86" name="Shape 86"/>
          <p:cNvSpPr>
            <a:spLocks noGrp="1"/>
          </p:cNvSpPr>
          <p:nvPr>
            <p:ph type="body" sz="quarter" idx="17"/>
          </p:nvPr>
        </p:nvSpPr>
        <p:spPr>
          <a:xfrm>
            <a:off x="381000" y="6350000"/>
            <a:ext cx="12052300" cy="6604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3600">
                <a:solidFill>
                  <a:srgbClr val="FFFFFF"/>
                </a:solidFill>
                <a:latin typeface="+mn-lt"/>
                <a:ea typeface="+mn-ea"/>
                <a:cs typeface="+mn-cs"/>
                <a:sym typeface="Century Gothic"/>
              </a:defRPr>
            </a:lvl1pPr>
          </a:lstStyle>
          <a:p>
            <a:r>
              <a:t>text</a:t>
            </a:r>
          </a:p>
        </p:txBody>
      </p:sp>
      <p:sp>
        <p:nvSpPr>
          <p:cNvPr id="87" name="Shape 87"/>
          <p:cNvSpPr>
            <a:spLocks noGrp="1"/>
          </p:cNvSpPr>
          <p:nvPr>
            <p:ph type="body" sz="quarter" idx="18"/>
          </p:nvPr>
        </p:nvSpPr>
        <p:spPr>
          <a:xfrm>
            <a:off x="381000" y="7200900"/>
            <a:ext cx="12052300" cy="1092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6400" b="1">
                <a:solidFill>
                  <a:srgbClr val="FFFB00"/>
                </a:solidFill>
                <a:latin typeface="+mn-lt"/>
                <a:ea typeface="+mn-ea"/>
                <a:cs typeface="+mn-cs"/>
                <a:sym typeface="Century Gothic"/>
              </a:defRPr>
            </a:lvl1pPr>
          </a:lstStyle>
          <a:p>
            <a:r>
              <a:t>viernes</a:t>
            </a:r>
          </a:p>
        </p:txBody>
      </p:sp>
      <p:sp>
        <p:nvSpPr>
          <p:cNvPr id="88" name="Shape 88"/>
          <p:cNvSpPr>
            <a:spLocks noGrp="1"/>
          </p:cNvSpPr>
          <p:nvPr>
            <p:ph type="body" sz="quarter" idx="19"/>
          </p:nvPr>
        </p:nvSpPr>
        <p:spPr>
          <a:xfrm>
            <a:off x="381000" y="5067300"/>
            <a:ext cx="12052300" cy="10922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6400" b="1">
                <a:solidFill>
                  <a:srgbClr val="FFFB00"/>
                </a:solidFill>
                <a:latin typeface="+mn-lt"/>
                <a:ea typeface="+mn-ea"/>
                <a:cs typeface="+mn-cs"/>
                <a:sym typeface="Century Gothic"/>
              </a:defRPr>
            </a:lvl1pPr>
          </a:lstStyle>
          <a:p>
            <a:r>
              <a:t>miércoles/jueves</a:t>
            </a:r>
          </a:p>
        </p:txBody>
      </p:sp>
      <p:sp>
        <p:nvSpPr>
          <p:cNvPr id="89" name="Shape 89"/>
          <p:cNvSpPr>
            <a:spLocks noGrp="1"/>
          </p:cNvSpPr>
          <p:nvPr>
            <p:ph type="body" sz="quarter" idx="20"/>
          </p:nvPr>
        </p:nvSpPr>
        <p:spPr>
          <a:xfrm>
            <a:off x="279400" y="8483600"/>
            <a:ext cx="12052300" cy="660400"/>
          </a:xfrm>
          <a:prstGeom prst="rect">
            <a:avLst/>
          </a:prstGeom>
          <a:effectLst>
            <a:outerShdw blurRad="25400" dist="76200" dir="2700000" rotWithShape="0">
              <a:srgbClr val="000000">
                <a:alpha val="75000"/>
              </a:srgbClr>
            </a:outerShdw>
          </a:effectLst>
        </p:spPr>
        <p:txBody>
          <a:bodyPr>
            <a:spAutoFit/>
          </a:bodyPr>
          <a:lstStyle>
            <a:lvl1pPr marL="0" indent="0" algn="ctr">
              <a:spcBef>
                <a:spcPts val="0"/>
              </a:spcBef>
              <a:buSzTx/>
              <a:buNone/>
              <a:defRPr sz="3600">
                <a:solidFill>
                  <a:srgbClr val="FFFFFF"/>
                </a:solidFill>
                <a:latin typeface="+mn-lt"/>
                <a:ea typeface="+mn-ea"/>
                <a:cs typeface="+mn-cs"/>
                <a:sym typeface="Century Gothic"/>
              </a:defRPr>
            </a:lvl1pPr>
          </a:lstStyle>
          <a:p>
            <a:r>
              <a:t>text</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SR">
    <p:bg>
      <p:bgPr>
        <a:solidFill>
          <a:srgbClr val="FF2600"/>
        </a:solidFill>
        <a:effectLst/>
      </p:bgPr>
    </p:bg>
    <p:spTree>
      <p:nvGrpSpPr>
        <p:cNvPr id="1" name=""/>
        <p:cNvGrpSpPr/>
        <p:nvPr/>
      </p:nvGrpSpPr>
      <p:grpSpPr>
        <a:xfrm>
          <a:off x="0" y="0"/>
          <a:ext cx="0" cy="0"/>
          <a:chOff x="0" y="0"/>
          <a:chExt cx="0" cy="0"/>
        </a:xfrm>
      </p:grpSpPr>
      <p:sp>
        <p:nvSpPr>
          <p:cNvPr id="97" name="Shape 97"/>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98" name="Shape 98"/>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99" name="Shape 99"/>
          <p:cNvSpPr/>
          <p:nvPr/>
        </p:nvSpPr>
        <p:spPr>
          <a:xfrm rot="16200000">
            <a:off x="-3195043" y="3486150"/>
            <a:ext cx="7837886" cy="14605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latin typeface="Arial"/>
                <a:ea typeface="Arial"/>
                <a:cs typeface="Arial"/>
                <a:sym typeface="Arial"/>
              </a:defRPr>
            </a:lvl1pPr>
          </a:lstStyle>
          <a:p>
            <a:r>
              <a:t>Lectura Libre</a:t>
            </a:r>
          </a:p>
        </p:txBody>
      </p:sp>
      <p:sp>
        <p:nvSpPr>
          <p:cNvPr id="100" name="Shape 100"/>
          <p:cNvSpPr/>
          <p:nvPr/>
        </p:nvSpPr>
        <p:spPr>
          <a:xfrm>
            <a:off x="1524000" y="3911600"/>
            <a:ext cx="10934700" cy="47879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just">
              <a:defRPr sz="3200" b="1">
                <a:latin typeface="Arial"/>
                <a:ea typeface="Arial"/>
                <a:cs typeface="Arial"/>
                <a:sym typeface="Arial"/>
              </a:defRPr>
            </a:pPr>
            <a:r>
              <a:t>Choose a book from the shelf or bring in your own Spanish reading material.</a:t>
            </a:r>
          </a:p>
          <a:p>
            <a:pPr algn="just">
              <a:defRPr sz="3200" b="1">
                <a:latin typeface="Arial"/>
                <a:ea typeface="Arial"/>
                <a:cs typeface="Arial"/>
                <a:sym typeface="Arial"/>
              </a:defRPr>
            </a:pPr>
            <a:endParaRPr/>
          </a:p>
          <a:p>
            <a:pPr algn="just">
              <a:defRPr sz="3200" b="1">
                <a:latin typeface="Arial"/>
                <a:ea typeface="Arial"/>
                <a:cs typeface="Arial"/>
                <a:sym typeface="Arial"/>
              </a:defRPr>
            </a:pPr>
            <a:r>
              <a:t>Read for the entire time </a:t>
            </a:r>
            <a:r>
              <a:rPr>
                <a:solidFill>
                  <a:srgbClr val="FFFB00"/>
                </a:solidFill>
              </a:rPr>
              <a:t>SILENTLY</a:t>
            </a:r>
            <a:r>
              <a:t> given trying to understand what is going on. Use the pictures and context clues to help.</a:t>
            </a:r>
          </a:p>
          <a:p>
            <a:pPr algn="just">
              <a:defRPr sz="3200" b="1">
                <a:latin typeface="Arial"/>
                <a:ea typeface="Arial"/>
                <a:cs typeface="Arial"/>
                <a:sym typeface="Arial"/>
              </a:defRPr>
            </a:pPr>
            <a:endParaRPr/>
          </a:p>
          <a:p>
            <a:pPr algn="just">
              <a:defRPr sz="3200" b="1">
                <a:latin typeface="Arial"/>
                <a:ea typeface="Arial"/>
                <a:cs typeface="Arial"/>
                <a:sym typeface="Arial"/>
              </a:defRPr>
            </a:pPr>
            <a:r>
              <a:t>When time is up, write the title of the book on your pink sheet and pass the book up your row. The first person in each row will return the book </a:t>
            </a:r>
            <a:r>
              <a:rPr>
                <a:solidFill>
                  <a:srgbClr val="FFFB00"/>
                </a:solidFill>
              </a:rPr>
              <a:t>NEATLY</a:t>
            </a:r>
            <a:r>
              <a:t> to the shelf.</a:t>
            </a:r>
          </a:p>
        </p:txBody>
      </p:sp>
      <p:sp>
        <p:nvSpPr>
          <p:cNvPr id="101" name="Shape 101"/>
          <p:cNvSpPr>
            <a:spLocks noGrp="1"/>
          </p:cNvSpPr>
          <p:nvPr>
            <p:ph type="body" sz="quarter" idx="13"/>
          </p:nvPr>
        </p:nvSpPr>
        <p:spPr>
          <a:xfrm>
            <a:off x="10318526" y="8813800"/>
            <a:ext cx="2204741" cy="469900"/>
          </a:xfrm>
          <a:prstGeom prst="rect">
            <a:avLst/>
          </a:prstGeom>
        </p:spPr>
        <p:txBody>
          <a:bodyPr wrap="none" anchor="t">
            <a:spAutoFit/>
          </a:bodyPr>
          <a:lstStyle>
            <a:lvl1pPr marL="0" indent="0" algn="r">
              <a:spcBef>
                <a:spcPts val="0"/>
              </a:spcBef>
              <a:buSzTx/>
              <a:buNone/>
              <a:defRPr sz="2400" b="1">
                <a:solidFill>
                  <a:srgbClr val="FFFFFF"/>
                </a:solidFill>
                <a:latin typeface="+mn-lt"/>
                <a:ea typeface="+mn-ea"/>
                <a:cs typeface="+mn-cs"/>
                <a:sym typeface="Century Gothic"/>
              </a:defRPr>
            </a:lvl1pPr>
          </a:lstStyle>
          <a:p>
            <a:r>
              <a:t>NS 1.2, 3.1, 4.1</a:t>
            </a:r>
          </a:p>
        </p:txBody>
      </p:sp>
      <p:sp>
        <p:nvSpPr>
          <p:cNvPr id="102" name="Shape 102"/>
          <p:cNvSpPr>
            <a:spLocks noGrp="1"/>
          </p:cNvSpPr>
          <p:nvPr>
            <p:ph type="body" sz="quarter" idx="14"/>
          </p:nvPr>
        </p:nvSpPr>
        <p:spPr>
          <a:xfrm>
            <a:off x="1582024" y="215900"/>
            <a:ext cx="10831352" cy="1092200"/>
          </a:xfrm>
          <a:prstGeom prst="rect">
            <a:avLst/>
          </a:prstGeom>
          <a:effectLst>
            <a:outerShdw blurRad="25400" dist="76200" dir="2700000" rotWithShape="0">
              <a:srgbClr val="000000">
                <a:alpha val="75000"/>
              </a:srgbClr>
            </a:outerShdw>
          </a:effectLst>
        </p:spPr>
        <p:txBody>
          <a:bodyPr wrap="none">
            <a:spAutoFit/>
          </a:bodyPr>
          <a:lstStyle/>
          <a:p>
            <a:pPr marL="0" indent="0" algn="ctr">
              <a:spcBef>
                <a:spcPts val="0"/>
              </a:spcBef>
              <a:buSzTx/>
              <a:buNone/>
              <a:defRPr sz="7000" b="1">
                <a:solidFill>
                  <a:srgbClr val="FFFB00"/>
                </a:solidFill>
                <a:latin typeface="Arial"/>
                <a:ea typeface="Arial"/>
                <a:cs typeface="Arial"/>
                <a:sym typeface="Arial"/>
              </a:defRPr>
            </a:pPr>
            <a:r>
              <a:t>Reading is </a:t>
            </a:r>
            <a:r>
              <a:rPr i="1"/>
              <a:t>POWERFUL!!!</a:t>
            </a:r>
          </a:p>
        </p:txBody>
      </p:sp>
      <p:sp>
        <p:nvSpPr>
          <p:cNvPr id="103" name="Shape 103"/>
          <p:cNvSpPr>
            <a:spLocks noGrp="1"/>
          </p:cNvSpPr>
          <p:nvPr>
            <p:ph type="body" sz="quarter" idx="15"/>
          </p:nvPr>
        </p:nvSpPr>
        <p:spPr>
          <a:xfrm>
            <a:off x="1543198" y="1504950"/>
            <a:ext cx="10934701" cy="2070100"/>
          </a:xfrm>
          <a:prstGeom prst="rect">
            <a:avLst/>
          </a:prstGeom>
          <a:effectLst>
            <a:outerShdw blurRad="25400" dist="76200" dir="2700000" rotWithShape="0">
              <a:srgbClr val="000000">
                <a:alpha val="75000"/>
              </a:srgbClr>
            </a:outerShdw>
          </a:effectLst>
        </p:spPr>
        <p:txBody>
          <a:bodyPr anchor="t">
            <a:spAutoFit/>
          </a:bodyPr>
          <a:lstStyle/>
          <a:p>
            <a:pPr marL="0" indent="0" algn="just">
              <a:spcBef>
                <a:spcPts val="0"/>
              </a:spcBef>
              <a:buSzTx/>
              <a:buNone/>
              <a:defRPr sz="4500" b="1">
                <a:solidFill>
                  <a:srgbClr val="FFFFFF"/>
                </a:solidFill>
                <a:latin typeface="Arial"/>
                <a:ea typeface="Arial"/>
                <a:cs typeface="Arial"/>
                <a:sym typeface="Arial"/>
              </a:defRPr>
            </a:pPr>
            <a:r>
              <a:rPr>
                <a:solidFill>
                  <a:srgbClr val="FFFB00"/>
                </a:solidFill>
              </a:rPr>
              <a:t>70%</a:t>
            </a:r>
            <a:r>
              <a:t> of your language ability comes from reading. It’s the #1 most important thing for learning a language.</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mini-prueba">
    <p:bg>
      <p:bgPr>
        <a:solidFill>
          <a:srgbClr val="FF2600"/>
        </a:solidFill>
        <a:effectLst/>
      </p:bgPr>
    </p:bg>
    <p:spTree>
      <p:nvGrpSpPr>
        <p:cNvPr id="1" name=""/>
        <p:cNvGrpSpPr/>
        <p:nvPr/>
      </p:nvGrpSpPr>
      <p:grpSpPr>
        <a:xfrm>
          <a:off x="0" y="0"/>
          <a:ext cx="0" cy="0"/>
          <a:chOff x="0" y="0"/>
          <a:chExt cx="0" cy="0"/>
        </a:xfrm>
      </p:grpSpPr>
      <p:sp>
        <p:nvSpPr>
          <p:cNvPr id="111" name="Shape 111"/>
          <p:cNvSpPr/>
          <p:nvPr/>
        </p:nvSpPr>
        <p:spPr>
          <a:xfrm>
            <a:off x="0" y="0"/>
            <a:ext cx="13055600" cy="9867900"/>
          </a:xfrm>
          <a:prstGeom prst="rect">
            <a:avLst/>
          </a:prstGeom>
          <a:solidFill>
            <a:srgbClr val="000000">
              <a:alpha val="50000"/>
            </a:srgbClr>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12" name="Shape 112"/>
          <p:cNvSpPr/>
          <p:nvPr/>
        </p:nvSpPr>
        <p:spPr>
          <a:xfrm>
            <a:off x="-25400" y="-3276600"/>
            <a:ext cx="12674600" cy="12674600"/>
          </a:xfrm>
          <a:prstGeom prst="rect">
            <a:avLst/>
          </a:prstGeom>
          <a:solidFill>
            <a:srgbClr val="212121"/>
          </a:solidFill>
          <a:ln w="25400">
            <a:miter lim="400000"/>
          </a:ln>
        </p:spPr>
        <p:txBody>
          <a:bodyPr lIns="50800" tIns="50800" rIns="50800" bIns="50800" anchor="ctr"/>
          <a:lstStyle/>
          <a:p>
            <a:pPr>
              <a:defRPr sz="4000">
                <a:effectLst>
                  <a:outerShdw blurRad="38100" dist="12700" dir="5400000" rotWithShape="0">
                    <a:srgbClr val="000000">
                      <a:alpha val="50000"/>
                    </a:srgbClr>
                  </a:outerShdw>
                </a:effectLst>
                <a:latin typeface="+mj-lt"/>
                <a:ea typeface="+mj-ea"/>
                <a:cs typeface="+mj-cs"/>
                <a:sym typeface="Gill Sans"/>
              </a:defRPr>
            </a:pPr>
            <a:endParaRPr/>
          </a:p>
        </p:txBody>
      </p:sp>
      <p:sp>
        <p:nvSpPr>
          <p:cNvPr id="113" name="Shape 113"/>
          <p:cNvSpPr/>
          <p:nvPr/>
        </p:nvSpPr>
        <p:spPr>
          <a:xfrm rot="16200000">
            <a:off x="-2809082" y="3105150"/>
            <a:ext cx="7091364" cy="14605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b="1">
                <a:solidFill>
                  <a:srgbClr val="0096FF"/>
                </a:solidFill>
                <a:latin typeface="Arial"/>
                <a:ea typeface="Arial"/>
                <a:cs typeface="Arial"/>
                <a:sym typeface="Arial"/>
              </a:defRPr>
            </a:lvl1pPr>
          </a:lstStyle>
          <a:p>
            <a:r>
              <a:t>Mini-Prueba</a:t>
            </a:r>
          </a:p>
        </p:txBody>
      </p:sp>
      <p:sp>
        <p:nvSpPr>
          <p:cNvPr id="114" name="Shape 114"/>
          <p:cNvSpPr/>
          <p:nvPr/>
        </p:nvSpPr>
        <p:spPr>
          <a:xfrm>
            <a:off x="1714500" y="584200"/>
            <a:ext cx="7068543" cy="558800"/>
          </a:xfrm>
          <a:prstGeom prst="rect">
            <a:avLst/>
          </a:prstGeom>
          <a:ln w="12700">
            <a:miter lim="400000"/>
          </a:ln>
          <a:effectLst>
            <a:outerShdw blurRad="254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3200" b="1">
                <a:solidFill>
                  <a:srgbClr val="FFFB00"/>
                </a:solidFill>
                <a:latin typeface="Arial"/>
                <a:ea typeface="Arial"/>
                <a:cs typeface="Arial"/>
                <a:sym typeface="Arial"/>
              </a:defRPr>
            </a:lvl1pPr>
          </a:lstStyle>
          <a:p>
            <a:r>
              <a:t>Translate the following into English.</a:t>
            </a:r>
          </a:p>
        </p:txBody>
      </p:sp>
      <p:sp>
        <p:nvSpPr>
          <p:cNvPr id="115" name="Shape 115"/>
          <p:cNvSpPr>
            <a:spLocks noGrp="1"/>
          </p:cNvSpPr>
          <p:nvPr>
            <p:ph type="body" idx="13"/>
          </p:nvPr>
        </p:nvSpPr>
        <p:spPr>
          <a:xfrm>
            <a:off x="1704044" y="1612900"/>
            <a:ext cx="10528301" cy="5930900"/>
          </a:xfrm>
          <a:prstGeom prst="rect">
            <a:avLst/>
          </a:prstGeom>
          <a:effectLst>
            <a:outerShdw blurRad="25400" dist="76200" dir="2700000" rotWithShape="0">
              <a:srgbClr val="000000">
                <a:alpha val="75000"/>
              </a:srgbClr>
            </a:outerShdw>
          </a:effectLst>
        </p:spPr>
        <p:txBody>
          <a:bodyPr>
            <a:spAutoFit/>
          </a:bodyPr>
          <a:lstStyle/>
          <a:p>
            <a:pPr marL="571500" algn="just">
              <a:lnSpc>
                <a:spcPct val="200000"/>
              </a:lnSpc>
              <a:spcBef>
                <a:spcPts val="0"/>
              </a:spcBef>
              <a:buSzPct val="100000"/>
              <a:buAutoNum type="arabicPeriod"/>
              <a:defRPr>
                <a:solidFill>
                  <a:srgbClr val="FFFFFF"/>
                </a:solidFill>
                <a:latin typeface="+mn-lt"/>
                <a:ea typeface="+mn-ea"/>
                <a:cs typeface="+mn-cs"/>
                <a:sym typeface="Century Gothic"/>
              </a:defRPr>
            </a:pPr>
            <a:r>
              <a:t>Text</a:t>
            </a:r>
          </a:p>
          <a:p>
            <a:pPr marL="571500" algn="just">
              <a:lnSpc>
                <a:spcPct val="200000"/>
              </a:lnSpc>
              <a:spcBef>
                <a:spcPts val="0"/>
              </a:spcBef>
              <a:buSzPct val="100000"/>
              <a:buAutoNum type="arabicPeriod"/>
              <a:defRPr>
                <a:solidFill>
                  <a:srgbClr val="FFFFFF"/>
                </a:solidFill>
                <a:latin typeface="+mn-lt"/>
                <a:ea typeface="+mn-ea"/>
                <a:cs typeface="+mn-cs"/>
                <a:sym typeface="Century Gothic"/>
              </a:defRPr>
            </a:pPr>
            <a:r>
              <a:t>Text</a:t>
            </a:r>
          </a:p>
          <a:p>
            <a:pPr marL="571500" algn="just">
              <a:lnSpc>
                <a:spcPct val="200000"/>
              </a:lnSpc>
              <a:spcBef>
                <a:spcPts val="0"/>
              </a:spcBef>
              <a:buSzPct val="100000"/>
              <a:buAutoNum type="arabicPeriod"/>
              <a:defRPr>
                <a:solidFill>
                  <a:srgbClr val="FFFFFF"/>
                </a:solidFill>
                <a:latin typeface="+mn-lt"/>
                <a:ea typeface="+mn-ea"/>
                <a:cs typeface="+mn-cs"/>
                <a:sym typeface="Century Gothic"/>
              </a:defRPr>
            </a:pPr>
            <a:r>
              <a:t>Text</a:t>
            </a:r>
          </a:p>
          <a:p>
            <a:pPr marL="571500" algn="just">
              <a:lnSpc>
                <a:spcPct val="200000"/>
              </a:lnSpc>
              <a:spcBef>
                <a:spcPts val="0"/>
              </a:spcBef>
              <a:buSzPct val="100000"/>
              <a:buAutoNum type="arabicPeriod"/>
              <a:defRPr>
                <a:solidFill>
                  <a:srgbClr val="FFFFFF"/>
                </a:solidFill>
                <a:latin typeface="+mn-lt"/>
                <a:ea typeface="+mn-ea"/>
                <a:cs typeface="+mn-cs"/>
                <a:sym typeface="Century Gothic"/>
              </a:defRPr>
            </a:pPr>
            <a:r>
              <a:t>Text</a:t>
            </a:r>
          </a:p>
          <a:p>
            <a:pPr marL="571500" algn="just">
              <a:lnSpc>
                <a:spcPct val="200000"/>
              </a:lnSpc>
              <a:spcBef>
                <a:spcPts val="0"/>
              </a:spcBef>
              <a:buSzPct val="100000"/>
              <a:buAutoNum type="arabicPeriod"/>
              <a:defRPr>
                <a:solidFill>
                  <a:srgbClr val="FFFFFF"/>
                </a:solidFill>
                <a:latin typeface="+mn-lt"/>
                <a:ea typeface="+mn-ea"/>
                <a:cs typeface="+mn-cs"/>
                <a:sym typeface="Century Gothic"/>
              </a:defRPr>
            </a:pPr>
            <a:r>
              <a:t>Text</a:t>
            </a:r>
          </a:p>
        </p:txBody>
      </p:sp>
      <p:sp>
        <p:nvSpPr>
          <p:cNvPr id="116" name="Shape 116"/>
          <p:cNvSpPr>
            <a:spLocks noGrp="1"/>
          </p:cNvSpPr>
          <p:nvPr>
            <p:ph type="body" sz="quarter" idx="14"/>
          </p:nvPr>
        </p:nvSpPr>
        <p:spPr>
          <a:xfrm>
            <a:off x="2755900" y="6172200"/>
            <a:ext cx="1098799" cy="749300"/>
          </a:xfrm>
          <a:prstGeom prst="rect">
            <a:avLst/>
          </a:prstGeom>
        </p:spPr>
        <p:txBody>
          <a:bodyPr wrap="none">
            <a:spAutoFit/>
          </a:bodyPr>
          <a:lstStyle>
            <a:lvl1pPr marL="0" indent="0">
              <a:spcBef>
                <a:spcPts val="0"/>
              </a:spcBef>
              <a:buSzTx/>
              <a:buNone/>
              <a:defRPr>
                <a:solidFill>
                  <a:srgbClr val="E32400"/>
                </a:solidFill>
                <a:latin typeface="+mn-lt"/>
                <a:ea typeface="+mn-ea"/>
                <a:cs typeface="+mn-cs"/>
                <a:sym typeface="Century Gothic"/>
              </a:defRPr>
            </a:lvl1pPr>
          </a:lstStyle>
          <a:p>
            <a:r>
              <a:t>Text</a:t>
            </a:r>
          </a:p>
        </p:txBody>
      </p:sp>
      <p:sp>
        <p:nvSpPr>
          <p:cNvPr id="117" name="Shape 117"/>
          <p:cNvSpPr>
            <a:spLocks noGrp="1"/>
          </p:cNvSpPr>
          <p:nvPr>
            <p:ph type="body" sz="quarter" idx="15"/>
          </p:nvPr>
        </p:nvSpPr>
        <p:spPr>
          <a:xfrm>
            <a:off x="2755900" y="7454900"/>
            <a:ext cx="1098799" cy="749300"/>
          </a:xfrm>
          <a:prstGeom prst="rect">
            <a:avLst/>
          </a:prstGeom>
        </p:spPr>
        <p:txBody>
          <a:bodyPr wrap="none">
            <a:spAutoFit/>
          </a:bodyPr>
          <a:lstStyle>
            <a:lvl1pPr marL="0" indent="0">
              <a:spcBef>
                <a:spcPts val="0"/>
              </a:spcBef>
              <a:buSzTx/>
              <a:buNone/>
              <a:defRPr>
                <a:solidFill>
                  <a:srgbClr val="E32400"/>
                </a:solidFill>
                <a:latin typeface="+mn-lt"/>
                <a:ea typeface="+mn-ea"/>
                <a:cs typeface="+mn-cs"/>
                <a:sym typeface="Century Gothic"/>
              </a:defRPr>
            </a:lvl1pPr>
          </a:lstStyle>
          <a:p>
            <a:r>
              <a:t>Text</a:t>
            </a:r>
          </a:p>
        </p:txBody>
      </p:sp>
      <p:sp>
        <p:nvSpPr>
          <p:cNvPr id="118" name="Shape 118"/>
          <p:cNvSpPr>
            <a:spLocks noGrp="1"/>
          </p:cNvSpPr>
          <p:nvPr>
            <p:ph type="body" sz="quarter" idx="16"/>
          </p:nvPr>
        </p:nvSpPr>
        <p:spPr>
          <a:xfrm>
            <a:off x="2755900" y="3556000"/>
            <a:ext cx="1098799" cy="749300"/>
          </a:xfrm>
          <a:prstGeom prst="rect">
            <a:avLst/>
          </a:prstGeom>
        </p:spPr>
        <p:txBody>
          <a:bodyPr wrap="none">
            <a:spAutoFit/>
          </a:bodyPr>
          <a:lstStyle>
            <a:lvl1pPr marL="0" indent="0">
              <a:spcBef>
                <a:spcPts val="0"/>
              </a:spcBef>
              <a:buSzTx/>
              <a:buNone/>
              <a:defRPr>
                <a:solidFill>
                  <a:srgbClr val="E32400"/>
                </a:solidFill>
                <a:latin typeface="+mn-lt"/>
                <a:ea typeface="+mn-ea"/>
                <a:cs typeface="+mn-cs"/>
                <a:sym typeface="Century Gothic"/>
              </a:defRPr>
            </a:lvl1pPr>
          </a:lstStyle>
          <a:p>
            <a:r>
              <a:t>Text</a:t>
            </a:r>
          </a:p>
        </p:txBody>
      </p:sp>
      <p:sp>
        <p:nvSpPr>
          <p:cNvPr id="119" name="Shape 119"/>
          <p:cNvSpPr>
            <a:spLocks noGrp="1"/>
          </p:cNvSpPr>
          <p:nvPr>
            <p:ph type="body" sz="quarter" idx="17"/>
          </p:nvPr>
        </p:nvSpPr>
        <p:spPr>
          <a:xfrm>
            <a:off x="2755900" y="2273300"/>
            <a:ext cx="1098799" cy="749300"/>
          </a:xfrm>
          <a:prstGeom prst="rect">
            <a:avLst/>
          </a:prstGeom>
        </p:spPr>
        <p:txBody>
          <a:bodyPr wrap="none">
            <a:spAutoFit/>
          </a:bodyPr>
          <a:lstStyle>
            <a:lvl1pPr marL="0" indent="0">
              <a:spcBef>
                <a:spcPts val="0"/>
              </a:spcBef>
              <a:buSzTx/>
              <a:buNone/>
              <a:defRPr>
                <a:solidFill>
                  <a:srgbClr val="E32400"/>
                </a:solidFill>
                <a:latin typeface="+mn-lt"/>
                <a:ea typeface="+mn-ea"/>
                <a:cs typeface="+mn-cs"/>
                <a:sym typeface="Century Gothic"/>
              </a:defRPr>
            </a:lvl1pPr>
          </a:lstStyle>
          <a:p>
            <a:r>
              <a:t>Text</a:t>
            </a:r>
          </a:p>
        </p:txBody>
      </p:sp>
      <p:sp>
        <p:nvSpPr>
          <p:cNvPr id="120" name="Shape 120"/>
          <p:cNvSpPr>
            <a:spLocks noGrp="1"/>
          </p:cNvSpPr>
          <p:nvPr>
            <p:ph type="body" sz="quarter" idx="18"/>
          </p:nvPr>
        </p:nvSpPr>
        <p:spPr>
          <a:xfrm>
            <a:off x="2755900" y="4864100"/>
            <a:ext cx="1098799" cy="749300"/>
          </a:xfrm>
          <a:prstGeom prst="rect">
            <a:avLst/>
          </a:prstGeom>
        </p:spPr>
        <p:txBody>
          <a:bodyPr wrap="none">
            <a:spAutoFit/>
          </a:bodyPr>
          <a:lstStyle>
            <a:lvl1pPr marL="0" indent="0">
              <a:spcBef>
                <a:spcPts val="0"/>
              </a:spcBef>
              <a:buSzTx/>
              <a:buNone/>
              <a:defRPr>
                <a:solidFill>
                  <a:srgbClr val="E32400"/>
                </a:solidFill>
                <a:latin typeface="+mn-lt"/>
                <a:ea typeface="+mn-ea"/>
                <a:cs typeface="+mn-cs"/>
                <a:sym typeface="Century Gothic"/>
              </a:defRPr>
            </a:lvl1pPr>
          </a:lstStyle>
          <a:p>
            <a:r>
              <a:t>Text</a:t>
            </a: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theme" Target="../theme/theme1.xml"/><Relationship Id="rId58" Type="http://schemas.openxmlformats.org/officeDocument/2006/relationships/image" Target="../media/image2.png"/><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pic>
        <p:nvPicPr>
          <p:cNvPr id="2" name="ii-sp1-wk1.001.png"/>
          <p:cNvPicPr>
            <a:picLocks noChangeAspect="1"/>
          </p:cNvPicPr>
          <p:nvPr/>
        </p:nvPicPr>
        <p:blipFill>
          <a:blip r:embed="rId58">
            <a:extLst/>
          </a:blip>
          <a:stretch>
            <a:fillRect/>
          </a:stretch>
        </p:blipFill>
        <p:spPr>
          <a:xfrm>
            <a:off x="0" y="0"/>
            <a:ext cx="13004800" cy="9753600"/>
          </a:xfrm>
          <a:prstGeom prst="rect">
            <a:avLst/>
          </a:prstGeom>
          <a:ln w="12700">
            <a:miter lim="400000"/>
          </a:ln>
        </p:spPr>
      </p:pic>
      <p:sp>
        <p:nvSpPr>
          <p:cNvPr id="3" name="Shape 3"/>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r>
              <a:t>Title Text</a:t>
            </a:r>
          </a:p>
        </p:txBody>
      </p:sp>
      <p:sp>
        <p:nvSpPr>
          <p:cNvPr id="4" name="Shape 4"/>
          <p:cNvSpPr>
            <a:spLocks noGrp="1"/>
          </p:cNvSpPr>
          <p:nvPr>
            <p:ph type="body" idx="1"/>
          </p:nvPr>
        </p:nvSpPr>
        <p:spPr>
          <a:xfrm>
            <a:off x="1270000" y="2768600"/>
            <a:ext cx="10464800" cy="571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normAutofit/>
          </a:bodyPr>
          <a:lstStyle>
            <a:lvl1pPr>
              <a:defRPr sz="1800">
                <a:solidFill>
                  <a:srgbClr val="000000"/>
                </a:solidFill>
                <a:latin typeface="+mj-lt"/>
                <a:ea typeface="+mj-ea"/>
                <a:cs typeface="+mj-cs"/>
                <a:sym typeface="Gill Sans"/>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Lst>
  <p:transition xmlns:p14="http://schemas.microsoft.com/office/powerpoint/2010/main" spd="med"/>
  <p:txStyles>
    <p:titleStyle>
      <a:lvl1pPr marL="0" marR="0" indent="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1pPr>
      <a:lvl2pPr marL="0" marR="0" indent="2286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2pPr>
      <a:lvl3pPr marL="0" marR="0" indent="4572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3pPr>
      <a:lvl4pPr marL="0" marR="0" indent="6858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4pPr>
      <a:lvl5pPr marL="0" marR="0" indent="9144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5pPr>
      <a:lvl6pPr marL="0" marR="0" indent="11430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6pPr>
      <a:lvl7pPr marL="0" marR="0" indent="13716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7pPr>
      <a:lvl8pPr marL="0" marR="0" indent="16002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8pPr>
      <a:lvl9pPr marL="0" marR="0" indent="18288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j-lt"/>
          <a:ea typeface="+mj-ea"/>
          <a:cs typeface="+mj-cs"/>
          <a:sym typeface="Gill Sans"/>
        </a:defRPr>
      </a:lvl9pPr>
    </p:titleStyle>
    <p:bodyStyle>
      <a:lvl1pPr marL="889000" marR="0" indent="-571500" algn="l" defTabSz="584200" latinLnBrk="0">
        <a:lnSpc>
          <a:spcPct val="100000"/>
        </a:lnSpc>
        <a:spcBef>
          <a:spcPts val="24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1pPr>
      <a:lvl2pPr marL="1333500" marR="0" indent="-571500" algn="l" defTabSz="584200" latinLnBrk="0">
        <a:lnSpc>
          <a:spcPct val="100000"/>
        </a:lnSpc>
        <a:spcBef>
          <a:spcPts val="24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2pPr>
      <a:lvl3pPr marL="1778000" marR="0" indent="-571500" algn="l" defTabSz="584200" latinLnBrk="0">
        <a:lnSpc>
          <a:spcPct val="100000"/>
        </a:lnSpc>
        <a:spcBef>
          <a:spcPts val="24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3pPr>
      <a:lvl4pPr marL="2222500" marR="0" indent="-571500" algn="l" defTabSz="584200" latinLnBrk="0">
        <a:lnSpc>
          <a:spcPct val="100000"/>
        </a:lnSpc>
        <a:spcBef>
          <a:spcPts val="24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4pPr>
      <a:lvl5pPr marL="2667000" marR="0" indent="-571500" algn="l" defTabSz="584200" latinLnBrk="0">
        <a:lnSpc>
          <a:spcPct val="100000"/>
        </a:lnSpc>
        <a:spcBef>
          <a:spcPts val="24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5pPr>
      <a:lvl6pPr marL="3022600" marR="0" indent="-571500" algn="l" defTabSz="584200" latinLnBrk="0">
        <a:lnSpc>
          <a:spcPct val="100000"/>
        </a:lnSpc>
        <a:spcBef>
          <a:spcPts val="24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6pPr>
      <a:lvl7pPr marL="3378200" marR="0" indent="-571500" algn="l" defTabSz="584200" latinLnBrk="0">
        <a:lnSpc>
          <a:spcPct val="100000"/>
        </a:lnSpc>
        <a:spcBef>
          <a:spcPts val="24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7pPr>
      <a:lvl8pPr marL="3733800" marR="0" indent="-571500" algn="l" defTabSz="584200" latinLnBrk="0">
        <a:lnSpc>
          <a:spcPct val="100000"/>
        </a:lnSpc>
        <a:spcBef>
          <a:spcPts val="24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8pPr>
      <a:lvl9pPr marL="4089400" marR="0" indent="-571500" algn="l" defTabSz="584200" latinLnBrk="0">
        <a:lnSpc>
          <a:spcPct val="100000"/>
        </a:lnSpc>
        <a:spcBef>
          <a:spcPts val="2400"/>
        </a:spcBef>
        <a:spcAft>
          <a:spcPts val="0"/>
        </a:spcAft>
        <a:buClrTx/>
        <a:buSzPct val="171000"/>
        <a:buFontTx/>
        <a:buChar char="•"/>
        <a:tabLst/>
        <a:defRPr sz="4200" b="0" i="0" u="none" strike="noStrike" cap="none" spc="0" baseline="0">
          <a:ln>
            <a:noFill/>
          </a:ln>
          <a:solidFill>
            <a:srgbClr val="000000"/>
          </a:solidFill>
          <a:uFillTx/>
          <a:latin typeface="+mj-lt"/>
          <a:ea typeface="+mj-ea"/>
          <a:cs typeface="+mj-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4.png"/><Relationship Id="rId3"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png"/><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54.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54.xml"/><Relationship Id="rId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 name="immediate-immersion-fr1-title.png"/>
          <p:cNvPicPr>
            <a:picLocks noGrp="1" noChangeAspect="1"/>
          </p:cNvPicPr>
          <p:nvPr>
            <p:ph type="pic" idx="13"/>
          </p:nvPr>
        </p:nvPicPr>
        <p:blipFill>
          <a:blip r:embed="rId2">
            <a:extLst/>
          </a:blip>
          <a:stretch>
            <a:fillRect/>
          </a:stretch>
        </p:blipFill>
        <p:spPr>
          <a:prstGeom prst="rect">
            <a:avLst/>
          </a:prstGeom>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p:cNvSpPr>
          <p:nvPr>
            <p:ph type="body" idx="13"/>
          </p:nvPr>
        </p:nvSpPr>
        <p:spPr>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745" name="Shape 745"/>
          <p:cNvSpPr>
            <a:spLocks noGrp="1"/>
          </p:cNvSpPr>
          <p:nvPr>
            <p:ph type="body" idx="14"/>
          </p:nvPr>
        </p:nvSpPr>
        <p:spPr>
          <a:xfrm>
            <a:off x="425450" y="7252275"/>
            <a:ext cx="12204700" cy="1778001"/>
          </a:xfrm>
          <a:prstGeom prst="rect">
            <a:avLst/>
          </a:prstGeom>
        </p:spPr>
        <p:txBody>
          <a:bodyPr/>
          <a:lstStyle>
            <a:lvl1pPr>
              <a:defRPr sz="3600"/>
            </a:lvl1pPr>
          </a:lstStyle>
          <a:p>
            <a:r>
              <a:t>C’est une expression de la journée en France!  Pour les élèves: va à l’école, travaille beaucoup, dors! La journée est longue pour les élèves!</a:t>
            </a:r>
          </a:p>
        </p:txBody>
      </p:sp>
      <p:sp>
        <p:nvSpPr>
          <p:cNvPr id="746" name="Shape 746"/>
          <p:cNvSpPr>
            <a:spLocks noGrp="1"/>
          </p:cNvSpPr>
          <p:nvPr>
            <p:ph type="body" idx="15"/>
          </p:nvPr>
        </p:nvSpPr>
        <p:spPr>
          <a:xfrm rot="16200000">
            <a:off x="-1796232" y="6861919"/>
            <a:ext cx="4043959" cy="447229"/>
          </a:xfrm>
          <a:prstGeom prst="rect">
            <a:avLst/>
          </a:prstGeom>
        </p:spPr>
        <p:txBody>
          <a:bodyPr/>
          <a:lstStyle/>
          <a:p>
            <a:r>
              <a:t>www.costarica-immobilier.net</a:t>
            </a:r>
          </a:p>
        </p:txBody>
      </p:sp>
      <p:sp>
        <p:nvSpPr>
          <p:cNvPr id="747" name="Shape 747"/>
          <p:cNvSpPr>
            <a:spLocks noGrp="1"/>
          </p:cNvSpPr>
          <p:nvPr>
            <p:ph type="body" idx="16"/>
          </p:nvPr>
        </p:nvSpPr>
        <p:spPr>
          <a:prstGeom prst="rect">
            <a:avLst/>
          </a:prstGeom>
        </p:spPr>
        <p:txBody>
          <a:bodyPr/>
          <a:lstStyle/>
          <a:p>
            <a:r>
              <a:t>NS 2.1, 2.2, 3.2, 4.2</a:t>
            </a:r>
          </a:p>
        </p:txBody>
      </p:sp>
      <p:pic>
        <p:nvPicPr>
          <p:cNvPr id="748" name="pasted-image.png"/>
          <p:cNvPicPr>
            <a:picLocks noChangeAspect="1"/>
          </p:cNvPicPr>
          <p:nvPr/>
        </p:nvPicPr>
        <p:blipFill>
          <a:blip r:embed="rId2">
            <a:extLst/>
          </a:blip>
          <a:stretch>
            <a:fillRect/>
          </a:stretch>
        </p:blipFill>
        <p:spPr>
          <a:xfrm>
            <a:off x="641524" y="1022107"/>
            <a:ext cx="11721752" cy="4718005"/>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p:cNvSpPr>
          <p:nvPr>
            <p:ph type="body" idx="13"/>
          </p:nvPr>
        </p:nvSpPr>
        <p:spPr>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751" name="Shape 751"/>
          <p:cNvSpPr>
            <a:spLocks noGrp="1"/>
          </p:cNvSpPr>
          <p:nvPr>
            <p:ph type="body" idx="14"/>
          </p:nvPr>
        </p:nvSpPr>
        <p:spPr>
          <a:xfrm>
            <a:off x="400050" y="7845673"/>
            <a:ext cx="12204700" cy="1219201"/>
          </a:xfrm>
          <a:prstGeom prst="rect">
            <a:avLst/>
          </a:prstGeom>
        </p:spPr>
        <p:txBody>
          <a:bodyPr/>
          <a:lstStyle>
            <a:lvl1pPr>
              <a:defRPr sz="3600"/>
            </a:lvl1pPr>
          </a:lstStyle>
          <a:p>
            <a:r>
              <a:t>Il y a beaucoup de devoirs pour les ados en France.  Les profs sont très traditionnels.</a:t>
            </a:r>
          </a:p>
        </p:txBody>
      </p:sp>
      <p:sp>
        <p:nvSpPr>
          <p:cNvPr id="752" name="Shape 752"/>
          <p:cNvSpPr>
            <a:spLocks noGrp="1"/>
          </p:cNvSpPr>
          <p:nvPr>
            <p:ph type="body" idx="15"/>
          </p:nvPr>
        </p:nvSpPr>
        <p:spPr>
          <a:xfrm rot="16200000">
            <a:off x="-1796455" y="6861695"/>
            <a:ext cx="4044405" cy="447230"/>
          </a:xfrm>
          <a:prstGeom prst="rect">
            <a:avLst/>
          </a:prstGeom>
        </p:spPr>
        <p:txBody>
          <a:bodyPr/>
          <a:lstStyle/>
          <a:p>
            <a:r>
              <a:t>trampstudent.wordpress.com</a:t>
            </a:r>
          </a:p>
        </p:txBody>
      </p:sp>
      <p:sp>
        <p:nvSpPr>
          <p:cNvPr id="753" name="Shape 753"/>
          <p:cNvSpPr>
            <a:spLocks noGrp="1"/>
          </p:cNvSpPr>
          <p:nvPr>
            <p:ph type="body" idx="16"/>
          </p:nvPr>
        </p:nvSpPr>
        <p:spPr>
          <a:prstGeom prst="rect">
            <a:avLst/>
          </a:prstGeom>
        </p:spPr>
        <p:txBody>
          <a:bodyPr/>
          <a:lstStyle/>
          <a:p>
            <a:r>
              <a:t>NS 2.1, 2.2, 3.2, 4.2</a:t>
            </a:r>
          </a:p>
        </p:txBody>
      </p:sp>
      <p:grpSp>
        <p:nvGrpSpPr>
          <p:cNvPr id="756" name="Group 756"/>
          <p:cNvGrpSpPr/>
          <p:nvPr/>
        </p:nvGrpSpPr>
        <p:grpSpPr>
          <a:xfrm>
            <a:off x="578220" y="2489218"/>
            <a:ext cx="11848360" cy="4119338"/>
            <a:chOff x="0" y="0"/>
            <a:chExt cx="11848359" cy="4119336"/>
          </a:xfrm>
        </p:grpSpPr>
        <p:pic>
          <p:nvPicPr>
            <p:cNvPr id="754" name="pasted-image.png"/>
            <p:cNvPicPr>
              <a:picLocks noChangeAspect="1"/>
            </p:cNvPicPr>
            <p:nvPr/>
          </p:nvPicPr>
          <p:blipFill>
            <a:blip r:embed="rId2">
              <a:extLst/>
            </a:blip>
            <a:stretch>
              <a:fillRect/>
            </a:stretch>
          </p:blipFill>
          <p:spPr>
            <a:xfrm>
              <a:off x="5086201" y="31020"/>
              <a:ext cx="6762159" cy="4057297"/>
            </a:xfrm>
            <a:prstGeom prst="rect">
              <a:avLst/>
            </a:prstGeom>
            <a:ln w="12700" cap="flat">
              <a:noFill/>
              <a:miter lim="400000"/>
            </a:ln>
            <a:effectLst/>
          </p:spPr>
        </p:pic>
        <p:pic>
          <p:nvPicPr>
            <p:cNvPr id="755" name="image16.jpg"/>
            <p:cNvPicPr>
              <a:picLocks noChangeAspect="1"/>
            </p:cNvPicPr>
            <p:nvPr/>
          </p:nvPicPr>
          <p:blipFill>
            <a:blip r:embed="rId3">
              <a:extLst/>
            </a:blip>
            <a:stretch>
              <a:fillRect/>
            </a:stretch>
          </p:blipFill>
          <p:spPr>
            <a:xfrm>
              <a:off x="0" y="0"/>
              <a:ext cx="5089444" cy="4119337"/>
            </a:xfrm>
            <a:prstGeom prst="rect">
              <a:avLst/>
            </a:prstGeom>
            <a:ln w="12700" cap="flat">
              <a:noFill/>
              <a:miter lim="400000"/>
            </a:ln>
            <a:effectLst/>
          </p:spPr>
        </p:pic>
      </p:gr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 name="pasted-image.png"/>
          <p:cNvPicPr>
            <a:picLocks noChangeAspect="1"/>
          </p:cNvPicPr>
          <p:nvPr/>
        </p:nvPicPr>
        <p:blipFill>
          <a:blip r:embed="rId2">
            <a:extLst/>
          </a:blip>
          <a:stretch>
            <a:fillRect/>
          </a:stretch>
        </p:blipFill>
        <p:spPr>
          <a:xfrm>
            <a:off x="-4168833" y="-107950"/>
            <a:ext cx="22339065" cy="9969500"/>
          </a:xfrm>
          <a:prstGeom prst="rect">
            <a:avLst/>
          </a:prstGeom>
          <a:ln w="12700">
            <a:miter lim="400000"/>
          </a:ln>
        </p:spPr>
      </p:pic>
      <p:sp>
        <p:nvSpPr>
          <p:cNvPr id="759" name="Shape 759"/>
          <p:cNvSpPr>
            <a:spLocks noGrp="1"/>
          </p:cNvSpPr>
          <p:nvPr>
            <p:ph type="body" idx="13"/>
          </p:nvPr>
        </p:nvSpPr>
        <p:spPr>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760" name="Shape 760"/>
          <p:cNvSpPr>
            <a:spLocks noGrp="1"/>
          </p:cNvSpPr>
          <p:nvPr>
            <p:ph type="body" idx="14"/>
          </p:nvPr>
        </p:nvSpPr>
        <p:spPr>
          <a:xfrm>
            <a:off x="400050" y="7662508"/>
            <a:ext cx="12204700" cy="1219201"/>
          </a:xfrm>
          <a:prstGeom prst="rect">
            <a:avLst/>
          </a:prstGeom>
        </p:spPr>
        <p:txBody>
          <a:bodyPr/>
          <a:lstStyle>
            <a:lvl1pPr>
              <a:defRPr sz="3600"/>
            </a:lvl1pPr>
          </a:lstStyle>
          <a:p>
            <a:r>
              <a:t>A la fin du lycée, les élèves passent le baccalauréat (le bac), un examen très difficile!</a:t>
            </a:r>
          </a:p>
        </p:txBody>
      </p:sp>
      <p:sp>
        <p:nvSpPr>
          <p:cNvPr id="761" name="Shape 761"/>
          <p:cNvSpPr>
            <a:spLocks noGrp="1"/>
          </p:cNvSpPr>
          <p:nvPr>
            <p:ph type="body" idx="15"/>
          </p:nvPr>
        </p:nvSpPr>
        <p:spPr>
          <a:xfrm rot="16200000">
            <a:off x="-898426" y="7759724"/>
            <a:ext cx="2248347" cy="447230"/>
          </a:xfrm>
          <a:prstGeom prst="rect">
            <a:avLst/>
          </a:prstGeom>
        </p:spPr>
        <p:txBody>
          <a:bodyPr/>
          <a:lstStyle/>
          <a:p>
            <a:r>
              <a:t>www.lexpress.fr</a:t>
            </a:r>
          </a:p>
        </p:txBody>
      </p:sp>
      <p:sp>
        <p:nvSpPr>
          <p:cNvPr id="762" name="Shape 762"/>
          <p:cNvSpPr>
            <a:spLocks noGrp="1"/>
          </p:cNvSpPr>
          <p:nvPr>
            <p:ph type="body" idx="16"/>
          </p:nvPr>
        </p:nvSpPr>
        <p:spPr>
          <a:prstGeom prst="rect">
            <a:avLst/>
          </a:prstGeom>
        </p:spPr>
        <p:txBody>
          <a:bodyPr/>
          <a:lstStyle/>
          <a:p>
            <a:r>
              <a:t>NS 2.1, 2.2, 3.2, 4.2</a:t>
            </a: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pasted-image.png"/>
          <p:cNvPicPr>
            <a:picLocks noChangeAspect="1"/>
          </p:cNvPicPr>
          <p:nvPr/>
        </p:nvPicPr>
        <p:blipFill>
          <a:blip r:embed="rId2">
            <a:extLst/>
          </a:blip>
          <a:stretch>
            <a:fillRect/>
          </a:stretch>
        </p:blipFill>
        <p:spPr>
          <a:xfrm>
            <a:off x="-1425677" y="-430425"/>
            <a:ext cx="15856154" cy="10614450"/>
          </a:xfrm>
          <a:prstGeom prst="rect">
            <a:avLst/>
          </a:prstGeom>
          <a:ln w="12700">
            <a:miter lim="400000"/>
          </a:ln>
        </p:spPr>
      </p:pic>
      <p:sp>
        <p:nvSpPr>
          <p:cNvPr id="688" name="Shape 688"/>
          <p:cNvSpPr>
            <a:spLocks noGrp="1"/>
          </p:cNvSpPr>
          <p:nvPr>
            <p:ph type="body" idx="13"/>
          </p:nvPr>
        </p:nvSpPr>
        <p:spPr>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689" name="Shape 689"/>
          <p:cNvSpPr>
            <a:spLocks noGrp="1"/>
          </p:cNvSpPr>
          <p:nvPr>
            <p:ph type="body" idx="14"/>
          </p:nvPr>
        </p:nvSpPr>
        <p:spPr>
          <a:xfrm>
            <a:off x="-1495112" y="7688674"/>
            <a:ext cx="12331701" cy="1219201"/>
          </a:xfrm>
          <a:prstGeom prst="rect">
            <a:avLst/>
          </a:prstGeom>
        </p:spPr>
        <p:txBody>
          <a:bodyPr/>
          <a:lstStyle/>
          <a:p>
            <a:r>
              <a:t>L’école française</a:t>
            </a:r>
          </a:p>
        </p:txBody>
      </p:sp>
      <p:sp>
        <p:nvSpPr>
          <p:cNvPr id="690" name="Shape 690"/>
          <p:cNvSpPr>
            <a:spLocks noGrp="1"/>
          </p:cNvSpPr>
          <p:nvPr>
            <p:ph type="body" idx="15"/>
          </p:nvPr>
        </p:nvSpPr>
        <p:spPr>
          <a:prstGeom prst="rect">
            <a:avLst/>
          </a:prstGeom>
        </p:spPr>
        <p:txBody>
          <a:bodyPr/>
          <a:lstStyle/>
          <a:p>
            <a:r>
              <a:t>copyright © 2014 teachforjune.com</a:t>
            </a:r>
          </a:p>
        </p:txBody>
      </p:sp>
      <p:sp>
        <p:nvSpPr>
          <p:cNvPr id="691" name="Shape 691"/>
          <p:cNvSpPr>
            <a:spLocks noGrp="1"/>
          </p:cNvSpPr>
          <p:nvPr>
            <p:ph type="body" idx="16"/>
          </p:nvPr>
        </p:nvSpPr>
        <p:spPr>
          <a:xfrm rot="16200000">
            <a:off x="-1499915" y="7158235"/>
            <a:ext cx="3451325" cy="447230"/>
          </a:xfrm>
          <a:prstGeom prst="rect">
            <a:avLst/>
          </a:prstGeom>
        </p:spPr>
        <p:txBody>
          <a:bodyPr/>
          <a:lstStyle/>
          <a:p>
            <a:r>
              <a:t>www.invest-in-france.org</a:t>
            </a:r>
          </a:p>
        </p:txBody>
      </p:sp>
      <p:pic>
        <p:nvPicPr>
          <p:cNvPr id="692" name="tfj-logo-2013.png"/>
          <p:cNvPicPr>
            <a:picLocks noGrp="1" noChangeAspect="1"/>
          </p:cNvPicPr>
          <p:nvPr>
            <p:ph type="pic" idx="17"/>
          </p:nvPr>
        </p:nvPicPr>
        <p:blipFill>
          <a:blip r:embed="rId3">
            <a:extLst/>
          </a:blip>
          <a:srcRect/>
          <a:stretch>
            <a:fillRect/>
          </a:stretch>
        </p:blipFill>
        <p:spPr>
          <a:xfrm>
            <a:off x="9992600" y="8751137"/>
            <a:ext cx="2899968" cy="899990"/>
          </a:xfrm>
          <a:prstGeom prst="rect">
            <a:avLst/>
          </a:prstGeom>
        </p:spPr>
      </p:pic>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p:cNvSpPr>
          <p:nvPr>
            <p:ph type="body" idx="13"/>
          </p:nvPr>
        </p:nvSpPr>
        <p:spPr>
          <a:xfrm>
            <a:off x="-127000" y="-107950"/>
            <a:ext cx="13258800" cy="9969500"/>
          </a:xfrm>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pic>
        <p:nvPicPr>
          <p:cNvPr id="695" name="pasted-image.png"/>
          <p:cNvPicPr>
            <a:picLocks noChangeAspect="1"/>
          </p:cNvPicPr>
          <p:nvPr/>
        </p:nvPicPr>
        <p:blipFill>
          <a:blip r:embed="rId2">
            <a:extLst/>
          </a:blip>
          <a:stretch>
            <a:fillRect/>
          </a:stretch>
        </p:blipFill>
        <p:spPr>
          <a:xfrm>
            <a:off x="1019066" y="258656"/>
            <a:ext cx="10966668" cy="7585280"/>
          </a:xfrm>
          <a:prstGeom prst="rect">
            <a:avLst/>
          </a:prstGeom>
          <a:ln w="12700">
            <a:miter lim="400000"/>
          </a:ln>
        </p:spPr>
      </p:pic>
      <p:sp>
        <p:nvSpPr>
          <p:cNvPr id="696" name="Shape 696"/>
          <p:cNvSpPr>
            <a:spLocks noGrp="1"/>
          </p:cNvSpPr>
          <p:nvPr>
            <p:ph type="body" idx="14"/>
          </p:nvPr>
        </p:nvSpPr>
        <p:spPr>
          <a:xfrm>
            <a:off x="400050" y="7842250"/>
            <a:ext cx="12204700" cy="1219201"/>
          </a:xfrm>
          <a:prstGeom prst="rect">
            <a:avLst/>
          </a:prstGeom>
        </p:spPr>
        <p:txBody>
          <a:bodyPr/>
          <a:lstStyle/>
          <a:p>
            <a:pPr>
              <a:defRPr sz="3600"/>
            </a:pPr>
            <a:r>
              <a:t>Voici les années scolaires en France.  </a:t>
            </a:r>
          </a:p>
          <a:p>
            <a:pPr>
              <a:defRPr sz="3600"/>
            </a:pPr>
            <a:r>
              <a:t>Tu aimes le système?</a:t>
            </a:r>
          </a:p>
        </p:txBody>
      </p:sp>
      <p:sp>
        <p:nvSpPr>
          <p:cNvPr id="697" name="Shape 697"/>
          <p:cNvSpPr>
            <a:spLocks noGrp="1"/>
          </p:cNvSpPr>
          <p:nvPr>
            <p:ph type="body" idx="15"/>
          </p:nvPr>
        </p:nvSpPr>
        <p:spPr>
          <a:xfrm rot="16200000">
            <a:off x="-932731" y="7725419"/>
            <a:ext cx="2316957" cy="447230"/>
          </a:xfrm>
          <a:prstGeom prst="rect">
            <a:avLst/>
          </a:prstGeom>
        </p:spPr>
        <p:txBody>
          <a:bodyPr/>
          <a:lstStyle/>
          <a:p>
            <a:r>
              <a:t>en.wikipedia.org</a:t>
            </a:r>
          </a:p>
        </p:txBody>
      </p:sp>
      <p:sp>
        <p:nvSpPr>
          <p:cNvPr id="698" name="Shape 698"/>
          <p:cNvSpPr>
            <a:spLocks noGrp="1"/>
          </p:cNvSpPr>
          <p:nvPr>
            <p:ph type="body" idx="16"/>
          </p:nvPr>
        </p:nvSpPr>
        <p:spPr>
          <a:prstGeom prst="rect">
            <a:avLst/>
          </a:prstGeom>
        </p:spPr>
        <p:txBody>
          <a:bodyPr/>
          <a:lstStyle/>
          <a:p>
            <a:r>
              <a:t>NS 2.1, 2.2, 3.2, 4.2</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p:cNvSpPr>
          <p:nvPr>
            <p:ph type="body" idx="13"/>
          </p:nvPr>
        </p:nvSpPr>
        <p:spPr>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701" name="Shape 701"/>
          <p:cNvSpPr>
            <a:spLocks noGrp="1"/>
          </p:cNvSpPr>
          <p:nvPr>
            <p:ph type="body" idx="14"/>
          </p:nvPr>
        </p:nvSpPr>
        <p:spPr>
          <a:xfrm>
            <a:off x="400050" y="7213103"/>
            <a:ext cx="12204700" cy="1778001"/>
          </a:xfrm>
          <a:prstGeom prst="rect">
            <a:avLst/>
          </a:prstGeom>
        </p:spPr>
        <p:txBody>
          <a:bodyPr/>
          <a:lstStyle>
            <a:lvl1pPr>
              <a:defRPr sz="3600"/>
            </a:lvl1pPr>
          </a:lstStyle>
          <a:p>
            <a:r>
              <a:t>Voici un emploi du temps typique.  Tu ne vas pas à chaque classe chaque jour. Pas de classes mercredi après-midi, mais peut-être samedi matin!  Oh, non!</a:t>
            </a:r>
          </a:p>
        </p:txBody>
      </p:sp>
      <p:sp>
        <p:nvSpPr>
          <p:cNvPr id="702" name="Shape 702"/>
          <p:cNvSpPr>
            <a:spLocks noGrp="1"/>
          </p:cNvSpPr>
          <p:nvPr>
            <p:ph type="body" idx="15"/>
          </p:nvPr>
        </p:nvSpPr>
        <p:spPr>
          <a:xfrm rot="16200000">
            <a:off x="-779661" y="7878489"/>
            <a:ext cx="2010817" cy="447230"/>
          </a:xfrm>
          <a:prstGeom prst="rect">
            <a:avLst/>
          </a:prstGeom>
        </p:spPr>
        <p:txBody>
          <a:bodyPr/>
          <a:lstStyle/>
          <a:p>
            <a:r>
              <a:t>www.immac.fr</a:t>
            </a:r>
          </a:p>
        </p:txBody>
      </p:sp>
      <p:sp>
        <p:nvSpPr>
          <p:cNvPr id="703" name="Shape 703"/>
          <p:cNvSpPr>
            <a:spLocks noGrp="1"/>
          </p:cNvSpPr>
          <p:nvPr>
            <p:ph type="body" idx="16"/>
          </p:nvPr>
        </p:nvSpPr>
        <p:spPr>
          <a:prstGeom prst="rect">
            <a:avLst/>
          </a:prstGeom>
        </p:spPr>
        <p:txBody>
          <a:bodyPr/>
          <a:lstStyle/>
          <a:p>
            <a:r>
              <a:t>NS 2.1, 2.2, 3.2, 4.2</a:t>
            </a:r>
          </a:p>
        </p:txBody>
      </p:sp>
      <p:pic>
        <p:nvPicPr>
          <p:cNvPr id="704" name="pasted-image.png"/>
          <p:cNvPicPr>
            <a:picLocks noChangeAspect="1"/>
          </p:cNvPicPr>
          <p:nvPr/>
        </p:nvPicPr>
        <p:blipFill>
          <a:blip r:embed="rId2">
            <a:extLst/>
          </a:blip>
          <a:stretch>
            <a:fillRect/>
          </a:stretch>
        </p:blipFill>
        <p:spPr>
          <a:xfrm>
            <a:off x="1117980" y="241300"/>
            <a:ext cx="10768840" cy="6723342"/>
          </a:xfrm>
          <a:prstGeom prst="rect">
            <a:avLst/>
          </a:prstGeom>
          <a:ln w="12700">
            <a:miter lim="400000"/>
          </a:ln>
        </p:spPr>
      </p:pic>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p:cNvSpPr>
          <p:nvPr>
            <p:ph type="body" idx="13"/>
          </p:nvPr>
        </p:nvSpPr>
        <p:spPr>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707" name="Shape 707"/>
          <p:cNvSpPr>
            <a:spLocks noGrp="1"/>
          </p:cNvSpPr>
          <p:nvPr>
            <p:ph type="body" idx="14"/>
          </p:nvPr>
        </p:nvSpPr>
        <p:spPr>
          <a:xfrm>
            <a:off x="400050" y="7867650"/>
            <a:ext cx="12204700" cy="1219201"/>
          </a:xfrm>
          <a:prstGeom prst="rect">
            <a:avLst/>
          </a:prstGeom>
        </p:spPr>
        <p:txBody>
          <a:bodyPr/>
          <a:lstStyle>
            <a:lvl1pPr>
              <a:defRPr sz="3600"/>
            </a:lvl1pPr>
          </a:lstStyle>
          <a:p>
            <a:r>
              <a:t>Voici le système de notes en France.  C’est très difficile d’avoir un A.  Les profs sont très strictes!</a:t>
            </a:r>
          </a:p>
        </p:txBody>
      </p:sp>
      <p:sp>
        <p:nvSpPr>
          <p:cNvPr id="708" name="Shape 708"/>
          <p:cNvSpPr>
            <a:spLocks noGrp="1"/>
          </p:cNvSpPr>
          <p:nvPr>
            <p:ph type="body" idx="15"/>
          </p:nvPr>
        </p:nvSpPr>
        <p:spPr>
          <a:xfrm rot="16200000">
            <a:off x="-1406972" y="7251179"/>
            <a:ext cx="3265439" cy="447229"/>
          </a:xfrm>
          <a:prstGeom prst="rect">
            <a:avLst/>
          </a:prstGeom>
        </p:spPr>
        <p:txBody>
          <a:bodyPr/>
          <a:lstStyle/>
          <a:p>
            <a:r>
              <a:t>www.internationalsf.org</a:t>
            </a:r>
          </a:p>
        </p:txBody>
      </p:sp>
      <p:sp>
        <p:nvSpPr>
          <p:cNvPr id="709" name="Shape 709"/>
          <p:cNvSpPr>
            <a:spLocks noGrp="1"/>
          </p:cNvSpPr>
          <p:nvPr>
            <p:ph type="body" idx="16"/>
          </p:nvPr>
        </p:nvSpPr>
        <p:spPr>
          <a:prstGeom prst="rect">
            <a:avLst/>
          </a:prstGeom>
        </p:spPr>
        <p:txBody>
          <a:bodyPr/>
          <a:lstStyle/>
          <a:p>
            <a:r>
              <a:t>NS 2.1, 2.2, 3.2, 4.2</a:t>
            </a:r>
          </a:p>
        </p:txBody>
      </p:sp>
      <p:pic>
        <p:nvPicPr>
          <p:cNvPr id="710" name="pasted-image.png"/>
          <p:cNvPicPr>
            <a:picLocks noChangeAspect="1"/>
          </p:cNvPicPr>
          <p:nvPr/>
        </p:nvPicPr>
        <p:blipFill>
          <a:blip r:embed="rId2">
            <a:extLst/>
          </a:blip>
          <a:stretch>
            <a:fillRect/>
          </a:stretch>
        </p:blipFill>
        <p:spPr>
          <a:xfrm>
            <a:off x="1304086" y="131896"/>
            <a:ext cx="10396628" cy="7346950"/>
          </a:xfrm>
          <a:prstGeom prst="rect">
            <a:avLst/>
          </a:prstGeom>
          <a:ln w="12700">
            <a:miter lim="400000"/>
          </a:ln>
        </p:spPr>
      </p:pic>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p:cNvSpPr>
          <p:nvPr>
            <p:ph type="body" idx="13"/>
          </p:nvPr>
        </p:nvSpPr>
        <p:spPr>
          <a:xfrm>
            <a:off x="-336333" y="-107950"/>
            <a:ext cx="13258801" cy="9969500"/>
          </a:xfrm>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713" name="Shape 713"/>
          <p:cNvSpPr>
            <a:spLocks noGrp="1"/>
          </p:cNvSpPr>
          <p:nvPr>
            <p:ph type="body" idx="14"/>
          </p:nvPr>
        </p:nvSpPr>
        <p:spPr>
          <a:xfrm>
            <a:off x="400050" y="7842250"/>
            <a:ext cx="12204700" cy="1219201"/>
          </a:xfrm>
          <a:prstGeom prst="rect">
            <a:avLst/>
          </a:prstGeom>
        </p:spPr>
        <p:txBody>
          <a:bodyPr/>
          <a:lstStyle>
            <a:lvl1pPr>
              <a:defRPr sz="3600"/>
            </a:lvl1pPr>
          </a:lstStyle>
          <a:p>
            <a:r>
              <a:t>Les ados vont à l’école en bicyclette, en train, en autobus, en moto, et….à pied!</a:t>
            </a:r>
          </a:p>
        </p:txBody>
      </p:sp>
      <p:sp>
        <p:nvSpPr>
          <p:cNvPr id="714" name="Shape 714"/>
          <p:cNvSpPr>
            <a:spLocks noGrp="1"/>
          </p:cNvSpPr>
          <p:nvPr>
            <p:ph type="body" idx="16"/>
          </p:nvPr>
        </p:nvSpPr>
        <p:spPr>
          <a:prstGeom prst="rect">
            <a:avLst/>
          </a:prstGeom>
        </p:spPr>
        <p:txBody>
          <a:bodyPr/>
          <a:lstStyle/>
          <a:p>
            <a:r>
              <a:t>NS 2.1, 2.2, 3.2, 4.2</a:t>
            </a:r>
          </a:p>
        </p:txBody>
      </p:sp>
      <p:grpSp>
        <p:nvGrpSpPr>
          <p:cNvPr id="721" name="Group 721"/>
          <p:cNvGrpSpPr/>
          <p:nvPr/>
        </p:nvGrpSpPr>
        <p:grpSpPr>
          <a:xfrm>
            <a:off x="326354" y="569061"/>
            <a:ext cx="12352093" cy="6439161"/>
            <a:chOff x="0" y="0"/>
            <a:chExt cx="12352092" cy="6439160"/>
          </a:xfrm>
        </p:grpSpPr>
        <p:pic>
          <p:nvPicPr>
            <p:cNvPr id="715" name="image12.jpg"/>
            <p:cNvPicPr>
              <a:picLocks noChangeAspect="1"/>
            </p:cNvPicPr>
            <p:nvPr/>
          </p:nvPicPr>
          <p:blipFill>
            <a:blip r:embed="rId2">
              <a:extLst/>
            </a:blip>
            <a:stretch>
              <a:fillRect/>
            </a:stretch>
          </p:blipFill>
          <p:spPr>
            <a:xfrm>
              <a:off x="0" y="3584597"/>
              <a:ext cx="4506644" cy="2755797"/>
            </a:xfrm>
            <a:prstGeom prst="rect">
              <a:avLst/>
            </a:prstGeom>
            <a:ln w="12700" cap="flat">
              <a:noFill/>
              <a:miter lim="400000"/>
            </a:ln>
            <a:effectLst/>
          </p:spPr>
        </p:pic>
        <p:grpSp>
          <p:nvGrpSpPr>
            <p:cNvPr id="720" name="Group 720"/>
            <p:cNvGrpSpPr/>
            <p:nvPr/>
          </p:nvGrpSpPr>
          <p:grpSpPr>
            <a:xfrm>
              <a:off x="18" y="0"/>
              <a:ext cx="12352075" cy="6439161"/>
              <a:chOff x="0" y="0"/>
              <a:chExt cx="12352073" cy="6439160"/>
            </a:xfrm>
          </p:grpSpPr>
          <p:pic>
            <p:nvPicPr>
              <p:cNvPr id="716" name="image09.jpg"/>
              <p:cNvPicPr>
                <a:picLocks noChangeAspect="1"/>
              </p:cNvPicPr>
              <p:nvPr/>
            </p:nvPicPr>
            <p:blipFill>
              <a:blip r:embed="rId3">
                <a:extLst/>
              </a:blip>
              <a:stretch>
                <a:fillRect/>
              </a:stretch>
            </p:blipFill>
            <p:spPr>
              <a:xfrm>
                <a:off x="0" y="-1"/>
                <a:ext cx="3490068" cy="3057581"/>
              </a:xfrm>
              <a:prstGeom prst="rect">
                <a:avLst/>
              </a:prstGeom>
              <a:ln w="12700" cap="flat">
                <a:noFill/>
                <a:miter lim="400000"/>
              </a:ln>
              <a:effectLst/>
            </p:spPr>
          </p:pic>
          <p:pic>
            <p:nvPicPr>
              <p:cNvPr id="717" name="image02.jpg"/>
              <p:cNvPicPr>
                <a:picLocks noChangeAspect="1"/>
              </p:cNvPicPr>
              <p:nvPr/>
            </p:nvPicPr>
            <p:blipFill>
              <a:blip r:embed="rId4">
                <a:extLst/>
              </a:blip>
              <a:stretch>
                <a:fillRect/>
              </a:stretch>
            </p:blipFill>
            <p:spPr>
              <a:xfrm>
                <a:off x="7845428" y="34047"/>
                <a:ext cx="4506646" cy="2989408"/>
              </a:xfrm>
              <a:prstGeom prst="rect">
                <a:avLst/>
              </a:prstGeom>
              <a:ln w="12700" cap="flat">
                <a:noFill/>
                <a:miter lim="400000"/>
              </a:ln>
              <a:effectLst/>
            </p:spPr>
          </p:pic>
          <p:pic>
            <p:nvPicPr>
              <p:cNvPr id="718" name="image04.jpg"/>
              <p:cNvPicPr>
                <a:picLocks noChangeAspect="1"/>
              </p:cNvPicPr>
              <p:nvPr/>
            </p:nvPicPr>
            <p:blipFill>
              <a:blip r:embed="rId5">
                <a:extLst/>
              </a:blip>
              <a:stretch>
                <a:fillRect/>
              </a:stretch>
            </p:blipFill>
            <p:spPr>
              <a:xfrm>
                <a:off x="3438690" y="149453"/>
                <a:ext cx="4406735" cy="2874001"/>
              </a:xfrm>
              <a:prstGeom prst="rect">
                <a:avLst/>
              </a:prstGeom>
              <a:ln w="12700" cap="flat">
                <a:noFill/>
                <a:miter lim="400000"/>
              </a:ln>
              <a:effectLst/>
            </p:spPr>
          </p:pic>
          <p:pic>
            <p:nvPicPr>
              <p:cNvPr id="719" name="image11.jpg"/>
              <p:cNvPicPr>
                <a:picLocks noChangeAspect="1"/>
              </p:cNvPicPr>
              <p:nvPr/>
            </p:nvPicPr>
            <p:blipFill>
              <a:blip r:embed="rId6">
                <a:extLst/>
              </a:blip>
              <a:stretch>
                <a:fillRect/>
              </a:stretch>
            </p:blipFill>
            <p:spPr>
              <a:xfrm>
                <a:off x="5133279" y="3131330"/>
                <a:ext cx="7154131" cy="3307831"/>
              </a:xfrm>
              <a:prstGeom prst="rect">
                <a:avLst/>
              </a:prstGeom>
              <a:ln w="12700" cap="flat">
                <a:noFill/>
                <a:miter lim="400000"/>
              </a:ln>
              <a:effectLst/>
            </p:spPr>
          </p:pic>
        </p:grpSp>
      </p:gr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 name="pasted-image.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724" name="Shape 724"/>
          <p:cNvSpPr>
            <a:spLocks noGrp="1"/>
          </p:cNvSpPr>
          <p:nvPr>
            <p:ph type="body" idx="13"/>
          </p:nvPr>
        </p:nvSpPr>
        <p:spPr>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725" name="Shape 725"/>
          <p:cNvSpPr>
            <a:spLocks noGrp="1"/>
          </p:cNvSpPr>
          <p:nvPr>
            <p:ph type="body" idx="14"/>
          </p:nvPr>
        </p:nvSpPr>
        <p:spPr>
          <a:xfrm>
            <a:off x="273050" y="171450"/>
            <a:ext cx="12204700" cy="1778001"/>
          </a:xfrm>
          <a:prstGeom prst="rect">
            <a:avLst/>
          </a:prstGeom>
        </p:spPr>
        <p:txBody>
          <a:bodyPr/>
          <a:lstStyle>
            <a:lvl1pPr>
              <a:defRPr sz="3600"/>
            </a:lvl1pPr>
          </a:lstStyle>
          <a:p>
            <a:r>
              <a:t>Les élèves en France portent souvent des uniformes.  Préfères-tu les uniformes pour les classes, ou seulement pour les sports?</a:t>
            </a:r>
          </a:p>
        </p:txBody>
      </p:sp>
      <p:sp>
        <p:nvSpPr>
          <p:cNvPr id="726" name="Shape 726"/>
          <p:cNvSpPr>
            <a:spLocks noGrp="1"/>
          </p:cNvSpPr>
          <p:nvPr>
            <p:ph type="body" idx="15"/>
          </p:nvPr>
        </p:nvSpPr>
        <p:spPr>
          <a:xfrm rot="16200000">
            <a:off x="-932731" y="7725419"/>
            <a:ext cx="2316957" cy="447230"/>
          </a:xfrm>
          <a:prstGeom prst="rect">
            <a:avLst/>
          </a:prstGeom>
        </p:spPr>
        <p:txBody>
          <a:bodyPr/>
          <a:lstStyle/>
          <a:p>
            <a:r>
              <a:t>en.wikipedia.org</a:t>
            </a:r>
          </a:p>
        </p:txBody>
      </p:sp>
      <p:sp>
        <p:nvSpPr>
          <p:cNvPr id="727" name="Shape 727"/>
          <p:cNvSpPr>
            <a:spLocks noGrp="1"/>
          </p:cNvSpPr>
          <p:nvPr>
            <p:ph type="body" idx="16"/>
          </p:nvPr>
        </p:nvSpPr>
        <p:spPr>
          <a:prstGeom prst="rect">
            <a:avLst/>
          </a:prstGeom>
        </p:spPr>
        <p:txBody>
          <a:bodyPr/>
          <a:lstStyle/>
          <a:p>
            <a:r>
              <a:t>NS 2.1, 2.2, 3.2, 4.2</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p:cNvSpPr>
          <p:nvPr>
            <p:ph type="body" idx="13"/>
          </p:nvPr>
        </p:nvSpPr>
        <p:spPr>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730" name="Shape 730"/>
          <p:cNvSpPr>
            <a:spLocks noGrp="1"/>
          </p:cNvSpPr>
          <p:nvPr>
            <p:ph type="body" idx="14"/>
          </p:nvPr>
        </p:nvSpPr>
        <p:spPr>
          <a:xfrm>
            <a:off x="400050" y="7688674"/>
            <a:ext cx="12204700" cy="1219201"/>
          </a:xfrm>
          <a:prstGeom prst="rect">
            <a:avLst/>
          </a:prstGeom>
        </p:spPr>
        <p:txBody>
          <a:bodyPr/>
          <a:lstStyle>
            <a:lvl1pPr>
              <a:defRPr sz="3600"/>
            </a:lvl1pPr>
          </a:lstStyle>
          <a:p>
            <a:r>
              <a:t>Les élèves mangent le déjeuner en famille en France quand ils ne vont pas à la maison.</a:t>
            </a:r>
          </a:p>
        </p:txBody>
      </p:sp>
      <p:sp>
        <p:nvSpPr>
          <p:cNvPr id="731" name="Shape 731"/>
          <p:cNvSpPr>
            <a:spLocks noGrp="1"/>
          </p:cNvSpPr>
          <p:nvPr>
            <p:ph type="body" idx="15"/>
          </p:nvPr>
        </p:nvSpPr>
        <p:spPr>
          <a:xfrm rot="16200000">
            <a:off x="-1017340" y="7640811"/>
            <a:ext cx="2486175" cy="447229"/>
          </a:xfrm>
          <a:prstGeom prst="rect">
            <a:avLst/>
          </a:prstGeom>
        </p:spPr>
        <p:txBody>
          <a:bodyPr/>
          <a:lstStyle/>
          <a:p>
            <a:r>
              <a:t>karenlebillon.com</a:t>
            </a:r>
          </a:p>
        </p:txBody>
      </p:sp>
      <p:sp>
        <p:nvSpPr>
          <p:cNvPr id="732" name="Shape 732"/>
          <p:cNvSpPr>
            <a:spLocks noGrp="1"/>
          </p:cNvSpPr>
          <p:nvPr>
            <p:ph type="body" idx="16"/>
          </p:nvPr>
        </p:nvSpPr>
        <p:spPr>
          <a:prstGeom prst="rect">
            <a:avLst/>
          </a:prstGeom>
        </p:spPr>
        <p:txBody>
          <a:bodyPr/>
          <a:lstStyle/>
          <a:p>
            <a:r>
              <a:t>NS 2.1, 2.2, 3.2, 4.2</a:t>
            </a:r>
          </a:p>
        </p:txBody>
      </p:sp>
      <p:pic>
        <p:nvPicPr>
          <p:cNvPr id="733" name="pasted-image.png"/>
          <p:cNvPicPr>
            <a:picLocks noChangeAspect="1"/>
          </p:cNvPicPr>
          <p:nvPr/>
        </p:nvPicPr>
        <p:blipFill>
          <a:blip r:embed="rId2">
            <a:extLst/>
          </a:blip>
          <a:stretch>
            <a:fillRect/>
          </a:stretch>
        </p:blipFill>
        <p:spPr>
          <a:xfrm>
            <a:off x="1972112" y="327298"/>
            <a:ext cx="9060576" cy="7112552"/>
          </a:xfrm>
          <a:prstGeom prst="rect">
            <a:avLst/>
          </a:prstGeom>
          <a:ln w="12700">
            <a:miter lim="400000"/>
          </a:ln>
        </p:spPr>
      </p:pic>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p:cNvSpPr>
          <p:nvPr>
            <p:ph type="body" idx="13"/>
          </p:nvPr>
        </p:nvSpPr>
        <p:spPr>
          <a:prstGeom prst="rect">
            <a:avLst/>
          </a:prstGeom>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736" name="Shape 736"/>
          <p:cNvSpPr>
            <a:spLocks noGrp="1"/>
          </p:cNvSpPr>
          <p:nvPr>
            <p:ph type="body" idx="14"/>
          </p:nvPr>
        </p:nvSpPr>
        <p:spPr>
          <a:xfrm>
            <a:off x="400050" y="7618607"/>
            <a:ext cx="12204700" cy="1778001"/>
          </a:xfrm>
          <a:prstGeom prst="rect">
            <a:avLst/>
          </a:prstGeom>
        </p:spPr>
        <p:txBody>
          <a:bodyPr/>
          <a:lstStyle>
            <a:lvl1pPr>
              <a:defRPr sz="3600"/>
            </a:lvl1pPr>
          </a:lstStyle>
          <a:p>
            <a:r>
              <a:t>Les Français aiment beaucoup d’activités après l’école et le weekend! Ils aiment les sports, le cinéma, et être avec leurs amis.</a:t>
            </a:r>
          </a:p>
        </p:txBody>
      </p:sp>
      <p:sp>
        <p:nvSpPr>
          <p:cNvPr id="737" name="Shape 737"/>
          <p:cNvSpPr>
            <a:spLocks noGrp="1"/>
          </p:cNvSpPr>
          <p:nvPr>
            <p:ph type="body" idx="16"/>
          </p:nvPr>
        </p:nvSpPr>
        <p:spPr>
          <a:prstGeom prst="rect">
            <a:avLst/>
          </a:prstGeom>
        </p:spPr>
        <p:txBody>
          <a:bodyPr/>
          <a:lstStyle/>
          <a:p>
            <a:r>
              <a:t>NS 2.1, 2.2, 3.2, 4.2</a:t>
            </a:r>
          </a:p>
        </p:txBody>
      </p:sp>
      <p:grpSp>
        <p:nvGrpSpPr>
          <p:cNvPr id="742" name="Group 742"/>
          <p:cNvGrpSpPr/>
          <p:nvPr/>
        </p:nvGrpSpPr>
        <p:grpSpPr>
          <a:xfrm>
            <a:off x="617277" y="529957"/>
            <a:ext cx="11770246" cy="6590963"/>
            <a:chOff x="0" y="0"/>
            <a:chExt cx="11770245" cy="6590962"/>
          </a:xfrm>
        </p:grpSpPr>
        <p:pic>
          <p:nvPicPr>
            <p:cNvPr id="738" name="image05.jpg"/>
            <p:cNvPicPr>
              <a:picLocks noChangeAspect="1"/>
            </p:cNvPicPr>
            <p:nvPr/>
          </p:nvPicPr>
          <p:blipFill>
            <a:blip r:embed="rId2">
              <a:extLst/>
            </a:blip>
            <a:stretch>
              <a:fillRect/>
            </a:stretch>
          </p:blipFill>
          <p:spPr>
            <a:xfrm>
              <a:off x="0" y="0"/>
              <a:ext cx="5767065" cy="3295481"/>
            </a:xfrm>
            <a:prstGeom prst="rect">
              <a:avLst/>
            </a:prstGeom>
            <a:ln w="12700" cap="flat">
              <a:noFill/>
              <a:miter lim="400000"/>
            </a:ln>
            <a:effectLst/>
          </p:spPr>
        </p:pic>
        <p:pic>
          <p:nvPicPr>
            <p:cNvPr id="739" name="image08.jpg"/>
            <p:cNvPicPr>
              <a:picLocks noChangeAspect="1"/>
            </p:cNvPicPr>
            <p:nvPr/>
          </p:nvPicPr>
          <p:blipFill>
            <a:blip r:embed="rId3">
              <a:extLst/>
            </a:blip>
            <a:stretch>
              <a:fillRect/>
            </a:stretch>
          </p:blipFill>
          <p:spPr>
            <a:xfrm>
              <a:off x="5928528" y="0"/>
              <a:ext cx="5841718" cy="3364800"/>
            </a:xfrm>
            <a:prstGeom prst="rect">
              <a:avLst/>
            </a:prstGeom>
            <a:ln w="12700" cap="flat">
              <a:noFill/>
              <a:miter lim="400000"/>
            </a:ln>
            <a:effectLst/>
          </p:spPr>
        </p:pic>
        <p:pic>
          <p:nvPicPr>
            <p:cNvPr id="740" name="image06.jpg"/>
            <p:cNvPicPr>
              <a:picLocks noChangeAspect="1"/>
            </p:cNvPicPr>
            <p:nvPr/>
          </p:nvPicPr>
          <p:blipFill>
            <a:blip r:embed="rId4">
              <a:extLst/>
            </a:blip>
            <a:stretch>
              <a:fillRect/>
            </a:stretch>
          </p:blipFill>
          <p:spPr>
            <a:xfrm>
              <a:off x="1027625" y="3295481"/>
              <a:ext cx="4739440" cy="3295482"/>
            </a:xfrm>
            <a:prstGeom prst="rect">
              <a:avLst/>
            </a:prstGeom>
            <a:ln w="12700" cap="flat">
              <a:noFill/>
              <a:miter lim="400000"/>
            </a:ln>
            <a:effectLst/>
          </p:spPr>
        </p:pic>
        <p:pic>
          <p:nvPicPr>
            <p:cNvPr id="741" name="image07.jpg"/>
            <p:cNvPicPr>
              <a:picLocks noChangeAspect="1"/>
            </p:cNvPicPr>
            <p:nvPr/>
          </p:nvPicPr>
          <p:blipFill>
            <a:blip r:embed="rId5">
              <a:extLst/>
            </a:blip>
            <a:stretch>
              <a:fillRect/>
            </a:stretch>
          </p:blipFill>
          <p:spPr>
            <a:xfrm>
              <a:off x="5928528" y="3295481"/>
              <a:ext cx="5380533" cy="3295482"/>
            </a:xfrm>
            <a:prstGeom prst="rect">
              <a:avLst/>
            </a:prstGeom>
            <a:ln w="12700" cap="flat">
              <a:noFill/>
              <a:miter lim="400000"/>
            </a:ln>
            <a:effectLst/>
          </p:spPr>
        </p:pic>
      </p:grpSp>
    </p:spTree>
  </p:cSld>
  <p:clrMapOvr>
    <a:masterClrMapping/>
  </p:clrMapOvr>
  <p:transition xmlns:p14="http://schemas.microsoft.com/office/powerpoint/2010/mai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212121"/>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181</TotalTime>
  <Words>329</Words>
  <Application>Microsoft Macintosh PowerPoint</Application>
  <PresentationFormat>Custom</PresentationFormat>
  <Paragraphs>32</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Mohamed Danja</cp:lastModifiedBy>
  <cp:revision>2</cp:revision>
  <dcterms:modified xsi:type="dcterms:W3CDTF">2017-11-15T19:30:32Z</dcterms:modified>
</cp:coreProperties>
</file>